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7" r:id="rId3"/>
    <p:sldId id="264" r:id="rId4"/>
    <p:sldId id="259" r:id="rId5"/>
    <p:sldId id="282" r:id="rId6"/>
    <p:sldId id="261" r:id="rId7"/>
    <p:sldId id="262" r:id="rId8"/>
    <p:sldId id="289" r:id="rId9"/>
    <p:sldId id="303" r:id="rId10"/>
    <p:sldId id="263" r:id="rId11"/>
    <p:sldId id="265" r:id="rId12"/>
    <p:sldId id="268" r:id="rId13"/>
    <p:sldId id="279" r:id="rId14"/>
    <p:sldId id="267" r:id="rId15"/>
    <p:sldId id="271" r:id="rId16"/>
    <p:sldId id="272" r:id="rId17"/>
    <p:sldId id="273" r:id="rId18"/>
    <p:sldId id="274" r:id="rId19"/>
    <p:sldId id="276" r:id="rId20"/>
    <p:sldId id="280" r:id="rId21"/>
    <p:sldId id="286" r:id="rId22"/>
    <p:sldId id="287" r:id="rId23"/>
    <p:sldId id="288" r:id="rId24"/>
    <p:sldId id="290" r:id="rId25"/>
    <p:sldId id="292" r:id="rId26"/>
    <p:sldId id="291" r:id="rId27"/>
    <p:sldId id="275" r:id="rId28"/>
    <p:sldId id="281" r:id="rId29"/>
    <p:sldId id="295" r:id="rId30"/>
    <p:sldId id="296" r:id="rId31"/>
    <p:sldId id="297" r:id="rId32"/>
    <p:sldId id="298" r:id="rId33"/>
    <p:sldId id="299" r:id="rId34"/>
    <p:sldId id="300" r:id="rId35"/>
    <p:sldId id="301" r:id="rId36"/>
    <p:sldId id="277" r:id="rId37"/>
    <p:sldId id="278" r:id="rId38"/>
    <p:sldId id="283" r:id="rId39"/>
    <p:sldId id="284" r:id="rId40"/>
    <p:sldId id="293" r:id="rId41"/>
    <p:sldId id="294" r:id="rId42"/>
    <p:sldId id="304" r:id="rId43"/>
    <p:sldId id="305" r:id="rId44"/>
    <p:sldId id="306" r:id="rId45"/>
    <p:sldId id="285"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51B33B-00F3-4A58-A730-2A0774A53F98}" v="497" dt="2018-11-02T16:43:02.3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9" d="100"/>
          <a:sy n="109" d="100"/>
        </p:scale>
        <p:origin x="60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by Patton" userId="29118e69283d98d9" providerId="LiveId" clId="{4051B33B-00F3-4A58-A730-2A0774A53F98}"/>
    <pc:docChg chg="undo custSel mod addSld delSld modSld sldOrd">
      <pc:chgData name="Debby Patton" userId="29118e69283d98d9" providerId="LiveId" clId="{4051B33B-00F3-4A58-A730-2A0774A53F98}" dt="2018-11-02T16:50:31.441" v="23867" actId="20577"/>
      <pc:docMkLst>
        <pc:docMk/>
      </pc:docMkLst>
      <pc:sldChg chg="modSp">
        <pc:chgData name="Debby Patton" userId="29118e69283d98d9" providerId="LiveId" clId="{4051B33B-00F3-4A58-A730-2A0774A53F98}" dt="2018-10-31T21:46:26.846" v="20310" actId="20577"/>
        <pc:sldMkLst>
          <pc:docMk/>
          <pc:sldMk cId="1397742660" sldId="256"/>
        </pc:sldMkLst>
        <pc:spChg chg="mod">
          <ac:chgData name="Debby Patton" userId="29118e69283d98d9" providerId="LiveId" clId="{4051B33B-00F3-4A58-A730-2A0774A53F98}" dt="2018-10-31T21:46:26.846" v="20310" actId="20577"/>
          <ac:spMkLst>
            <pc:docMk/>
            <pc:sldMk cId="1397742660" sldId="256"/>
            <ac:spMk id="3" creationId="{75DE167C-9D03-4B5B-9145-7ED219F637F2}"/>
          </ac:spMkLst>
        </pc:spChg>
      </pc:sldChg>
      <pc:sldChg chg="modSp">
        <pc:chgData name="Debby Patton" userId="29118e69283d98d9" providerId="LiveId" clId="{4051B33B-00F3-4A58-A730-2A0774A53F98}" dt="2018-11-02T14:49:37.524" v="22410" actId="20577"/>
        <pc:sldMkLst>
          <pc:docMk/>
          <pc:sldMk cId="1320553779" sldId="257"/>
        </pc:sldMkLst>
        <pc:spChg chg="mod">
          <ac:chgData name="Debby Patton" userId="29118e69283d98d9" providerId="LiveId" clId="{4051B33B-00F3-4A58-A730-2A0774A53F98}" dt="2018-11-02T14:49:37.524" v="22410" actId="20577"/>
          <ac:spMkLst>
            <pc:docMk/>
            <pc:sldMk cId="1320553779" sldId="257"/>
            <ac:spMk id="12" creationId="{406E775F-693C-4E09-A4A3-C0AE7EFAACD1}"/>
          </ac:spMkLst>
        </pc:spChg>
      </pc:sldChg>
      <pc:sldChg chg="modSp">
        <pc:chgData name="Debby Patton" userId="29118e69283d98d9" providerId="LiveId" clId="{4051B33B-00F3-4A58-A730-2A0774A53F98}" dt="2018-11-02T16:24:57.717" v="22719" actId="255"/>
        <pc:sldMkLst>
          <pc:docMk/>
          <pc:sldMk cId="1896477459" sldId="261"/>
        </pc:sldMkLst>
        <pc:spChg chg="mod">
          <ac:chgData name="Debby Patton" userId="29118e69283d98d9" providerId="LiveId" clId="{4051B33B-00F3-4A58-A730-2A0774A53F98}" dt="2018-10-29T17:42:14.871" v="3623" actId="404"/>
          <ac:spMkLst>
            <pc:docMk/>
            <pc:sldMk cId="1896477459" sldId="261"/>
            <ac:spMk id="2" creationId="{EBCE6F18-54C9-422A-988A-2B12BB028A67}"/>
          </ac:spMkLst>
        </pc:spChg>
        <pc:spChg chg="mod">
          <ac:chgData name="Debby Patton" userId="29118e69283d98d9" providerId="LiveId" clId="{4051B33B-00F3-4A58-A730-2A0774A53F98}" dt="2018-11-02T16:24:23.461" v="22712" actId="6549"/>
          <ac:spMkLst>
            <pc:docMk/>
            <pc:sldMk cId="1896477459" sldId="261"/>
            <ac:spMk id="4" creationId="{B326D1D8-6E84-4CD9-9D78-4EE7B61EB74D}"/>
          </ac:spMkLst>
        </pc:spChg>
        <pc:spChg chg="mod">
          <ac:chgData name="Debby Patton" userId="29118e69283d98d9" providerId="LiveId" clId="{4051B33B-00F3-4A58-A730-2A0774A53F98}" dt="2018-10-30T18:35:54.364" v="13661" actId="207"/>
          <ac:spMkLst>
            <pc:docMk/>
            <pc:sldMk cId="1896477459" sldId="261"/>
            <ac:spMk id="7" creationId="{423BCF24-7C5F-4B2E-98BD-D3520D43AB1F}"/>
          </ac:spMkLst>
        </pc:spChg>
        <pc:spChg chg="mod">
          <ac:chgData name="Debby Patton" userId="29118e69283d98d9" providerId="LiveId" clId="{4051B33B-00F3-4A58-A730-2A0774A53F98}" dt="2018-11-02T16:24:57.717" v="22719" actId="255"/>
          <ac:spMkLst>
            <pc:docMk/>
            <pc:sldMk cId="1896477459" sldId="261"/>
            <ac:spMk id="8" creationId="{449FD1FB-190C-4FFE-AED9-2AAE45A7150E}"/>
          </ac:spMkLst>
        </pc:spChg>
        <pc:spChg chg="mod">
          <ac:chgData name="Debby Patton" userId="29118e69283d98d9" providerId="LiveId" clId="{4051B33B-00F3-4A58-A730-2A0774A53F98}" dt="2018-10-29T18:20:50.038" v="5224" actId="2711"/>
          <ac:spMkLst>
            <pc:docMk/>
            <pc:sldMk cId="1896477459" sldId="261"/>
            <ac:spMk id="9" creationId="{5205DE1F-4049-4848-B7D7-E91D2C7C7222}"/>
          </ac:spMkLst>
        </pc:spChg>
      </pc:sldChg>
      <pc:sldChg chg="addSp delSp modSp add modTransition">
        <pc:chgData name="Debby Patton" userId="29118e69283d98d9" providerId="LiveId" clId="{4051B33B-00F3-4A58-A730-2A0774A53F98}" dt="2018-10-31T17:18:19.176" v="17520" actId="20577"/>
        <pc:sldMkLst>
          <pc:docMk/>
          <pc:sldMk cId="3396942010" sldId="262"/>
        </pc:sldMkLst>
        <pc:spChg chg="mod">
          <ac:chgData name="Debby Patton" userId="29118e69283d98d9" providerId="LiveId" clId="{4051B33B-00F3-4A58-A730-2A0774A53F98}" dt="2018-10-25T21:37:30.783" v="70" actId="20577"/>
          <ac:spMkLst>
            <pc:docMk/>
            <pc:sldMk cId="3396942010" sldId="262"/>
            <ac:spMk id="2" creationId="{6183A65C-1AF1-4F81-809F-D689EF0DE274}"/>
          </ac:spMkLst>
        </pc:spChg>
        <pc:spChg chg="del mod">
          <ac:chgData name="Debby Patton" userId="29118e69283d98d9" providerId="LiveId" clId="{4051B33B-00F3-4A58-A730-2A0774A53F98}" dt="2018-10-25T21:41:12.704" v="537"/>
          <ac:spMkLst>
            <pc:docMk/>
            <pc:sldMk cId="3396942010" sldId="262"/>
            <ac:spMk id="3" creationId="{6116DD6F-B2CC-4BCB-9529-A3A8B09DF773}"/>
          </ac:spMkLst>
        </pc:spChg>
        <pc:spChg chg="mod">
          <ac:chgData name="Debby Patton" userId="29118e69283d98d9" providerId="LiveId" clId="{4051B33B-00F3-4A58-A730-2A0774A53F98}" dt="2018-10-31T17:18:19.176" v="17520" actId="20577"/>
          <ac:spMkLst>
            <pc:docMk/>
            <pc:sldMk cId="3396942010" sldId="262"/>
            <ac:spMk id="4" creationId="{A0442E5B-5F24-49DE-8837-F66931F00267}"/>
          </ac:spMkLst>
        </pc:spChg>
        <pc:spChg chg="add mod">
          <ac:chgData name="Debby Patton" userId="29118e69283d98d9" providerId="LiveId" clId="{4051B33B-00F3-4A58-A730-2A0774A53F98}" dt="2018-10-30T18:35:31.464" v="13659" actId="207"/>
          <ac:spMkLst>
            <pc:docMk/>
            <pc:sldMk cId="3396942010" sldId="262"/>
            <ac:spMk id="7" creationId="{0B35E5D6-0716-418E-8B7E-B89BA4C7D0D3}"/>
          </ac:spMkLst>
        </pc:spChg>
        <pc:picChg chg="add mod">
          <ac:chgData name="Debby Patton" userId="29118e69283d98d9" providerId="LiveId" clId="{4051B33B-00F3-4A58-A730-2A0774A53F98}" dt="2018-10-25T21:41:50.963" v="542" actId="1076"/>
          <ac:picMkLst>
            <pc:docMk/>
            <pc:sldMk cId="3396942010" sldId="262"/>
            <ac:picMk id="6" creationId="{1FF30D28-1433-45F4-A5D7-EBEE97503023}"/>
          </ac:picMkLst>
        </pc:picChg>
      </pc:sldChg>
      <pc:sldChg chg="addSp delSp modSp add modTransition">
        <pc:chgData name="Debby Patton" userId="29118e69283d98d9" providerId="LiveId" clId="{4051B33B-00F3-4A58-A730-2A0774A53F98}" dt="2018-11-02T16:33:57.594" v="23066" actId="207"/>
        <pc:sldMkLst>
          <pc:docMk/>
          <pc:sldMk cId="2685905641" sldId="263"/>
        </pc:sldMkLst>
        <pc:spChg chg="mod">
          <ac:chgData name="Debby Patton" userId="29118e69283d98d9" providerId="LiveId" clId="{4051B33B-00F3-4A58-A730-2A0774A53F98}" dt="2018-10-31T21:39:00.794" v="20305" actId="20577"/>
          <ac:spMkLst>
            <pc:docMk/>
            <pc:sldMk cId="2685905641" sldId="263"/>
            <ac:spMk id="2" creationId="{8AB9769C-5B19-4303-8CE0-7A4275ECE67D}"/>
          </ac:spMkLst>
        </pc:spChg>
        <pc:spChg chg="del mod">
          <ac:chgData name="Debby Patton" userId="29118e69283d98d9" providerId="LiveId" clId="{4051B33B-00F3-4A58-A730-2A0774A53F98}" dt="2018-10-25T22:11:03.765" v="776" actId="3680"/>
          <ac:spMkLst>
            <pc:docMk/>
            <pc:sldMk cId="2685905641" sldId="263"/>
            <ac:spMk id="3" creationId="{AA683781-5263-4A25-9247-D8DD094D4774}"/>
          </ac:spMkLst>
        </pc:spChg>
        <pc:graphicFrameChg chg="add mod modGraphic">
          <ac:chgData name="Debby Patton" userId="29118e69283d98d9" providerId="LiveId" clId="{4051B33B-00F3-4A58-A730-2A0774A53F98}" dt="2018-11-02T16:33:57.594" v="23066" actId="207"/>
          <ac:graphicFrameMkLst>
            <pc:docMk/>
            <pc:sldMk cId="2685905641" sldId="263"/>
            <ac:graphicFrameMk id="4" creationId="{D4AAECE9-2CCF-48B3-889C-D23F3E14C05B}"/>
          </ac:graphicFrameMkLst>
        </pc:graphicFrameChg>
      </pc:sldChg>
      <pc:sldChg chg="addSp delSp modSp add mod modTransition setBg">
        <pc:chgData name="Debby Patton" userId="29118e69283d98d9" providerId="LiveId" clId="{4051B33B-00F3-4A58-A730-2A0774A53F98}" dt="2018-10-29T20:57:14.761" v="8924"/>
        <pc:sldMkLst>
          <pc:docMk/>
          <pc:sldMk cId="2104394801" sldId="264"/>
        </pc:sldMkLst>
        <pc:spChg chg="mod">
          <ac:chgData name="Debby Patton" userId="29118e69283d98d9" providerId="LiveId" clId="{4051B33B-00F3-4A58-A730-2A0774A53F98}" dt="2018-10-29T16:07:35.351" v="1366"/>
          <ac:spMkLst>
            <pc:docMk/>
            <pc:sldMk cId="2104394801" sldId="264"/>
            <ac:spMk id="2" creationId="{4B98C3B5-2462-429C-95B4-B238BBCB8D38}"/>
          </ac:spMkLst>
        </pc:spChg>
        <pc:spChg chg="del">
          <ac:chgData name="Debby Patton" userId="29118e69283d98d9" providerId="LiveId" clId="{4051B33B-00F3-4A58-A730-2A0774A53F98}" dt="2018-10-29T16:05:26.617" v="1332"/>
          <ac:spMkLst>
            <pc:docMk/>
            <pc:sldMk cId="2104394801" sldId="264"/>
            <ac:spMk id="3" creationId="{BC1D81D4-72EC-4B14-8217-13C74086F7D2}"/>
          </ac:spMkLst>
        </pc:spChg>
        <pc:spChg chg="mod">
          <ac:chgData name="Debby Patton" userId="29118e69283d98d9" providerId="LiveId" clId="{4051B33B-00F3-4A58-A730-2A0774A53F98}" dt="2018-10-29T20:55:28.085" v="8896" actId="1076"/>
          <ac:spMkLst>
            <pc:docMk/>
            <pc:sldMk cId="2104394801" sldId="264"/>
            <ac:spMk id="4" creationId="{26B45D37-2328-4DAB-9507-BE03BA72F767}"/>
          </ac:spMkLst>
        </pc:spChg>
        <pc:spChg chg="add del mod">
          <ac:chgData name="Debby Patton" userId="29118e69283d98d9" providerId="LiveId" clId="{4051B33B-00F3-4A58-A730-2A0774A53F98}" dt="2018-10-29T20:48:25.421" v="8850"/>
          <ac:spMkLst>
            <pc:docMk/>
            <pc:sldMk cId="2104394801" sldId="264"/>
            <ac:spMk id="7" creationId="{31196DE5-C297-4124-96EF-A9C999DEA163}"/>
          </ac:spMkLst>
        </pc:spChg>
        <pc:spChg chg="add del mod">
          <ac:chgData name="Debby Patton" userId="29118e69283d98d9" providerId="LiveId" clId="{4051B33B-00F3-4A58-A730-2A0774A53F98}" dt="2018-10-29T20:50:10.679" v="8857"/>
          <ac:spMkLst>
            <pc:docMk/>
            <pc:sldMk cId="2104394801" sldId="264"/>
            <ac:spMk id="16" creationId="{E943CBA6-8EF9-45BD-8E2E-D6667D0C6129}"/>
          </ac:spMkLst>
        </pc:spChg>
        <pc:spChg chg="add del">
          <ac:chgData name="Debby Patton" userId="29118e69283d98d9" providerId="LiveId" clId="{4051B33B-00F3-4A58-A730-2A0774A53F98}" dt="2018-10-29T16:07:19.684" v="1364" actId="26606"/>
          <ac:spMkLst>
            <pc:docMk/>
            <pc:sldMk cId="2104394801" sldId="264"/>
            <ac:spMk id="17" creationId="{0B7C4858-FAA3-4226-A856-193A01910E69}"/>
          </ac:spMkLst>
        </pc:spChg>
        <pc:spChg chg="add del">
          <ac:chgData name="Debby Patton" userId="29118e69283d98d9" providerId="LiveId" clId="{4051B33B-00F3-4A58-A730-2A0774A53F98}" dt="2018-10-29T16:07:19.684" v="1364" actId="26606"/>
          <ac:spMkLst>
            <pc:docMk/>
            <pc:sldMk cId="2104394801" sldId="264"/>
            <ac:spMk id="19" creationId="{68C1B503-0291-4E82-A65E-72D604D9F6CF}"/>
          </ac:spMkLst>
        </pc:spChg>
        <pc:spChg chg="add del">
          <ac:chgData name="Debby Patton" userId="29118e69283d98d9" providerId="LiveId" clId="{4051B33B-00F3-4A58-A730-2A0774A53F98}" dt="2018-10-29T16:07:19.684" v="1364" actId="26606"/>
          <ac:spMkLst>
            <pc:docMk/>
            <pc:sldMk cId="2104394801" sldId="264"/>
            <ac:spMk id="21" creationId="{B3F836C5-9601-4982-A121-CCA49BF7BA6C}"/>
          </ac:spMkLst>
        </pc:spChg>
        <pc:spChg chg="add del">
          <ac:chgData name="Debby Patton" userId="29118e69283d98d9" providerId="LiveId" clId="{4051B33B-00F3-4A58-A730-2A0774A53F98}" dt="2018-10-29T16:07:19.684" v="1364" actId="26606"/>
          <ac:spMkLst>
            <pc:docMk/>
            <pc:sldMk cId="2104394801" sldId="264"/>
            <ac:spMk id="23" creationId="{46CD0D05-FF47-4ABB-841C-0600CADC354B}"/>
          </ac:spMkLst>
        </pc:spChg>
        <pc:spChg chg="add">
          <ac:chgData name="Debby Patton" userId="29118e69283d98d9" providerId="LiveId" clId="{4051B33B-00F3-4A58-A730-2A0774A53F98}" dt="2018-10-29T16:07:19.684" v="1364" actId="26606"/>
          <ac:spMkLst>
            <pc:docMk/>
            <pc:sldMk cId="2104394801" sldId="264"/>
            <ac:spMk id="36" creationId="{DC878D9A-77BE-4701-AE3D-EEFC53CD50BC}"/>
          </ac:spMkLst>
        </pc:spChg>
        <pc:spChg chg="add">
          <ac:chgData name="Debby Patton" userId="29118e69283d98d9" providerId="LiveId" clId="{4051B33B-00F3-4A58-A730-2A0774A53F98}" dt="2018-10-29T16:07:19.684" v="1364" actId="26606"/>
          <ac:spMkLst>
            <pc:docMk/>
            <pc:sldMk cId="2104394801" sldId="264"/>
            <ac:spMk id="38" creationId="{F643BE08-0ED1-4B73-AC6D-B7E26A59CDAA}"/>
          </ac:spMkLst>
        </pc:spChg>
        <pc:spChg chg="add">
          <ac:chgData name="Debby Patton" userId="29118e69283d98d9" providerId="LiveId" clId="{4051B33B-00F3-4A58-A730-2A0774A53F98}" dt="2018-10-29T16:07:19.684" v="1364" actId="26606"/>
          <ac:spMkLst>
            <pc:docMk/>
            <pc:sldMk cId="2104394801" sldId="264"/>
            <ac:spMk id="40" creationId="{956B2094-7FC0-45FC-BFED-3CB88CEE63F5}"/>
          </ac:spMkLst>
        </pc:spChg>
        <pc:spChg chg="add">
          <ac:chgData name="Debby Patton" userId="29118e69283d98d9" providerId="LiveId" clId="{4051B33B-00F3-4A58-A730-2A0774A53F98}" dt="2018-10-29T16:07:19.684" v="1364" actId="26606"/>
          <ac:spMkLst>
            <pc:docMk/>
            <pc:sldMk cId="2104394801" sldId="264"/>
            <ac:spMk id="42" creationId="{07A4B640-BB7F-4272-A710-068DBA9F9A6E}"/>
          </ac:spMkLst>
        </pc:spChg>
        <pc:grpChg chg="add del">
          <ac:chgData name="Debby Patton" userId="29118e69283d98d9" providerId="LiveId" clId="{4051B33B-00F3-4A58-A730-2A0774A53F98}" dt="2018-10-29T16:07:19.684" v="1364" actId="26606"/>
          <ac:grpSpMkLst>
            <pc:docMk/>
            <pc:sldMk cId="2104394801" sldId="264"/>
            <ac:grpSpMk id="9" creationId="{614F7DB2-2747-44B1-8CCD-EA4CF6EABA54}"/>
          </ac:grpSpMkLst>
        </pc:grpChg>
        <pc:grpChg chg="add">
          <ac:chgData name="Debby Patton" userId="29118e69283d98d9" providerId="LiveId" clId="{4051B33B-00F3-4A58-A730-2A0774A53F98}" dt="2018-10-29T16:07:19.684" v="1364" actId="26606"/>
          <ac:grpSpMkLst>
            <pc:docMk/>
            <pc:sldMk cId="2104394801" sldId="264"/>
            <ac:grpSpMk id="28" creationId="{614F7DB2-2747-44B1-8CCD-EA4CF6EABA54}"/>
          </ac:grpSpMkLst>
        </pc:grpChg>
        <pc:picChg chg="add del mod">
          <ac:chgData name="Debby Patton" userId="29118e69283d98d9" providerId="LiveId" clId="{4051B33B-00F3-4A58-A730-2A0774A53F98}" dt="2018-10-29T20:48:25.421" v="8850"/>
          <ac:picMkLst>
            <pc:docMk/>
            <pc:sldMk cId="2104394801" sldId="264"/>
            <ac:picMk id="6" creationId="{E5876B15-DB4F-4BEA-A01E-375D7E864B27}"/>
          </ac:picMkLst>
        </pc:picChg>
        <pc:picChg chg="add del mod">
          <ac:chgData name="Debby Patton" userId="29118e69283d98d9" providerId="LiveId" clId="{4051B33B-00F3-4A58-A730-2A0774A53F98}" dt="2018-10-29T20:50:10.679" v="8857"/>
          <ac:picMkLst>
            <pc:docMk/>
            <pc:sldMk cId="2104394801" sldId="264"/>
            <ac:picMk id="14" creationId="{428FA6AD-E4C9-4CAA-804B-251072297AF3}"/>
          </ac:picMkLst>
        </pc:picChg>
        <pc:picChg chg="add del mod ord">
          <ac:chgData name="Debby Patton" userId="29118e69283d98d9" providerId="LiveId" clId="{4051B33B-00F3-4A58-A730-2A0774A53F98}" dt="2018-10-29T20:57:14.761" v="8924"/>
          <ac:picMkLst>
            <pc:docMk/>
            <pc:sldMk cId="2104394801" sldId="264"/>
            <ac:picMk id="20" creationId="{F4E916D0-671B-44D9-9B8B-CD7AAE4B254C}"/>
          </ac:picMkLst>
        </pc:picChg>
        <pc:cxnChg chg="add del">
          <ac:chgData name="Debby Patton" userId="29118e69283d98d9" providerId="LiveId" clId="{4051B33B-00F3-4A58-A730-2A0774A53F98}" dt="2018-10-29T16:07:19.684" v="1364" actId="26606"/>
          <ac:cxnSpMkLst>
            <pc:docMk/>
            <pc:sldMk cId="2104394801" sldId="264"/>
            <ac:cxnSpMk id="15" creationId="{2C02D87C-1E23-4B24-AFE6-A85743C72FDD}"/>
          </ac:cxnSpMkLst>
        </pc:cxnChg>
        <pc:cxnChg chg="add">
          <ac:chgData name="Debby Patton" userId="29118e69283d98d9" providerId="LiveId" clId="{4051B33B-00F3-4A58-A730-2A0774A53F98}" dt="2018-10-29T16:07:19.684" v="1364" actId="26606"/>
          <ac:cxnSpMkLst>
            <pc:docMk/>
            <pc:sldMk cId="2104394801" sldId="264"/>
            <ac:cxnSpMk id="34" creationId="{2C02D87C-1E23-4B24-AFE6-A85743C72FDD}"/>
          </ac:cxnSpMkLst>
        </pc:cxnChg>
      </pc:sldChg>
      <pc:sldChg chg="addSp delSp modSp add mod modTransition setBg">
        <pc:chgData name="Debby Patton" userId="29118e69283d98d9" providerId="LiveId" clId="{4051B33B-00F3-4A58-A730-2A0774A53F98}" dt="2018-11-02T14:49:55.341" v="22412" actId="20577"/>
        <pc:sldMkLst>
          <pc:docMk/>
          <pc:sldMk cId="487145737" sldId="265"/>
        </pc:sldMkLst>
        <pc:spChg chg="mod">
          <ac:chgData name="Debby Patton" userId="29118e69283d98d9" providerId="LiveId" clId="{4051B33B-00F3-4A58-A730-2A0774A53F98}" dt="2018-10-29T18:38:06.608" v="5730"/>
          <ac:spMkLst>
            <pc:docMk/>
            <pc:sldMk cId="487145737" sldId="265"/>
            <ac:spMk id="2" creationId="{1BA82A17-4783-4616-955C-A9E0A971E64E}"/>
          </ac:spMkLst>
        </pc:spChg>
        <pc:spChg chg="del">
          <ac:chgData name="Debby Patton" userId="29118e69283d98d9" providerId="LiveId" clId="{4051B33B-00F3-4A58-A730-2A0774A53F98}" dt="2018-10-29T17:31:00.583" v="3064"/>
          <ac:spMkLst>
            <pc:docMk/>
            <pc:sldMk cId="487145737" sldId="265"/>
            <ac:spMk id="3" creationId="{2485D3A3-5B4B-438D-9800-E7FD208E28C8}"/>
          </ac:spMkLst>
        </pc:spChg>
        <pc:spChg chg="del">
          <ac:chgData name="Debby Patton" userId="29118e69283d98d9" providerId="LiveId" clId="{4051B33B-00F3-4A58-A730-2A0774A53F98}" dt="2018-10-29T17:31:04.167" v="3065"/>
          <ac:spMkLst>
            <pc:docMk/>
            <pc:sldMk cId="487145737" sldId="265"/>
            <ac:spMk id="4" creationId="{72DDE97D-4EB6-42AE-A7D4-02E444543EE2}"/>
          </ac:spMkLst>
        </pc:spChg>
        <pc:spChg chg="del">
          <ac:chgData name="Debby Patton" userId="29118e69283d98d9" providerId="LiveId" clId="{4051B33B-00F3-4A58-A730-2A0774A53F98}" dt="2018-10-29T17:31:08.334" v="3066"/>
          <ac:spMkLst>
            <pc:docMk/>
            <pc:sldMk cId="487145737" sldId="265"/>
            <ac:spMk id="5" creationId="{50CD922A-FEC8-4EAE-BB2F-D5CEB7C5A83C}"/>
          </ac:spMkLst>
        </pc:spChg>
        <pc:spChg chg="mod">
          <ac:chgData name="Debby Patton" userId="29118e69283d98d9" providerId="LiveId" clId="{4051B33B-00F3-4A58-A730-2A0774A53F98}" dt="2018-11-02T14:49:55.341" v="22412" actId="20577"/>
          <ac:spMkLst>
            <pc:docMk/>
            <pc:sldMk cId="487145737" sldId="265"/>
            <ac:spMk id="6" creationId="{7EC9990B-C18E-4367-B405-88A536BFDAB1}"/>
          </ac:spMkLst>
        </pc:spChg>
        <pc:spChg chg="add mod">
          <ac:chgData name="Debby Patton" userId="29118e69283d98d9" providerId="LiveId" clId="{4051B33B-00F3-4A58-A730-2A0774A53F98}" dt="2018-10-30T18:36:12.784" v="13663" actId="207"/>
          <ac:spMkLst>
            <pc:docMk/>
            <pc:sldMk cId="487145737" sldId="265"/>
            <ac:spMk id="9" creationId="{35E113BB-3A31-4530-80DD-8829EA8BC041}"/>
          </ac:spMkLst>
        </pc:spChg>
        <pc:spChg chg="add del">
          <ac:chgData name="Debby Patton" userId="29118e69283d98d9" providerId="LiveId" clId="{4051B33B-00F3-4A58-A730-2A0774A53F98}" dt="2018-10-29T17:40:03.276" v="3610" actId="26606"/>
          <ac:spMkLst>
            <pc:docMk/>
            <pc:sldMk cId="487145737" sldId="265"/>
            <ac:spMk id="19" creationId="{D6E5E839-040E-4D3E-B50A-8D803DFE4AE0}"/>
          </ac:spMkLst>
        </pc:spChg>
        <pc:spChg chg="add del">
          <ac:chgData name="Debby Patton" userId="29118e69283d98d9" providerId="LiveId" clId="{4051B33B-00F3-4A58-A730-2A0774A53F98}" dt="2018-10-29T17:40:03.276" v="3610" actId="26606"/>
          <ac:spMkLst>
            <pc:docMk/>
            <pc:sldMk cId="487145737" sldId="265"/>
            <ac:spMk id="21" creationId="{FFF3F4B4-A2E6-47B5-92FB-37BEEAFA4CC0}"/>
          </ac:spMkLst>
        </pc:spChg>
        <pc:spChg chg="add del">
          <ac:chgData name="Debby Patton" userId="29118e69283d98d9" providerId="LiveId" clId="{4051B33B-00F3-4A58-A730-2A0774A53F98}" dt="2018-10-29T17:40:03.276" v="3610" actId="26606"/>
          <ac:spMkLst>
            <pc:docMk/>
            <pc:sldMk cId="487145737" sldId="265"/>
            <ac:spMk id="23" creationId="{1D124D17-3A82-47D5-80C1-F990ABB1E41E}"/>
          </ac:spMkLst>
        </pc:spChg>
        <pc:spChg chg="add del">
          <ac:chgData name="Debby Patton" userId="29118e69283d98d9" providerId="LiveId" clId="{4051B33B-00F3-4A58-A730-2A0774A53F98}" dt="2018-10-29T17:40:03.276" v="3610" actId="26606"/>
          <ac:spMkLst>
            <pc:docMk/>
            <pc:sldMk cId="487145737" sldId="265"/>
            <ac:spMk id="25" creationId="{AB4A78C8-C0E0-45DA-BC2C-2C8D4153BDFC}"/>
          </ac:spMkLst>
        </pc:spChg>
        <pc:spChg chg="add del">
          <ac:chgData name="Debby Patton" userId="29118e69283d98d9" providerId="LiveId" clId="{4051B33B-00F3-4A58-A730-2A0774A53F98}" dt="2018-10-29T17:47:03.006" v="3642" actId="26606"/>
          <ac:spMkLst>
            <pc:docMk/>
            <pc:sldMk cId="487145737" sldId="265"/>
            <ac:spMk id="38" creationId="{0B7C4858-FAA3-4226-A856-193A01910E69}"/>
          </ac:spMkLst>
        </pc:spChg>
        <pc:spChg chg="add del">
          <ac:chgData name="Debby Patton" userId="29118e69283d98d9" providerId="LiveId" clId="{4051B33B-00F3-4A58-A730-2A0774A53F98}" dt="2018-10-29T17:47:03.006" v="3642" actId="26606"/>
          <ac:spMkLst>
            <pc:docMk/>
            <pc:sldMk cId="487145737" sldId="265"/>
            <ac:spMk id="40" creationId="{68C1B503-0291-4E82-A65E-72D604D9F6CF}"/>
          </ac:spMkLst>
        </pc:spChg>
        <pc:spChg chg="add del">
          <ac:chgData name="Debby Patton" userId="29118e69283d98d9" providerId="LiveId" clId="{4051B33B-00F3-4A58-A730-2A0774A53F98}" dt="2018-10-29T17:47:03.006" v="3642" actId="26606"/>
          <ac:spMkLst>
            <pc:docMk/>
            <pc:sldMk cId="487145737" sldId="265"/>
            <ac:spMk id="42" creationId="{B3F836C5-9601-4982-A121-CCA49BF7BA6C}"/>
          </ac:spMkLst>
        </pc:spChg>
        <pc:spChg chg="add del">
          <ac:chgData name="Debby Patton" userId="29118e69283d98d9" providerId="LiveId" clId="{4051B33B-00F3-4A58-A730-2A0774A53F98}" dt="2018-10-29T17:47:03.006" v="3642" actId="26606"/>
          <ac:spMkLst>
            <pc:docMk/>
            <pc:sldMk cId="487145737" sldId="265"/>
            <ac:spMk id="44" creationId="{46CD0D05-FF47-4ABB-841C-0600CADC354B}"/>
          </ac:spMkLst>
        </pc:spChg>
        <pc:spChg chg="add">
          <ac:chgData name="Debby Patton" userId="29118e69283d98d9" providerId="LiveId" clId="{4051B33B-00F3-4A58-A730-2A0774A53F98}" dt="2018-10-29T17:47:03.006" v="3642" actId="26606"/>
          <ac:spMkLst>
            <pc:docMk/>
            <pc:sldMk cId="487145737" sldId="265"/>
            <ac:spMk id="57" creationId="{A440FBE6-72B7-43D4-A8EB-FDBC35FE56C6}"/>
          </ac:spMkLst>
        </pc:spChg>
        <pc:grpChg chg="add del">
          <ac:chgData name="Debby Patton" userId="29118e69283d98d9" providerId="LiveId" clId="{4051B33B-00F3-4A58-A730-2A0774A53F98}" dt="2018-10-29T17:40:03.276" v="3610" actId="26606"/>
          <ac:grpSpMkLst>
            <pc:docMk/>
            <pc:sldMk cId="487145737" sldId="265"/>
            <ac:grpSpMk id="11" creationId="{614F7DB2-2747-44B1-8CCD-EA4CF6EABA54}"/>
          </ac:grpSpMkLst>
        </pc:grpChg>
        <pc:grpChg chg="add del">
          <ac:chgData name="Debby Patton" userId="29118e69283d98d9" providerId="LiveId" clId="{4051B33B-00F3-4A58-A730-2A0774A53F98}" dt="2018-10-29T17:47:03.006" v="3642" actId="26606"/>
          <ac:grpSpMkLst>
            <pc:docMk/>
            <pc:sldMk cId="487145737" sldId="265"/>
            <ac:grpSpMk id="30" creationId="{614F7DB2-2747-44B1-8CCD-EA4CF6EABA54}"/>
          </ac:grpSpMkLst>
        </pc:grpChg>
        <pc:grpChg chg="add del">
          <ac:chgData name="Debby Patton" userId="29118e69283d98d9" providerId="LiveId" clId="{4051B33B-00F3-4A58-A730-2A0774A53F98}" dt="2018-10-29T17:47:02.939" v="3641" actId="26606"/>
          <ac:grpSpMkLst>
            <pc:docMk/>
            <pc:sldMk cId="487145737" sldId="265"/>
            <ac:grpSpMk id="49" creationId="{3F6D81C7-B083-478E-82FE-089A8CB72EB8}"/>
          </ac:grpSpMkLst>
        </pc:grpChg>
        <pc:grpChg chg="add">
          <ac:chgData name="Debby Patton" userId="29118e69283d98d9" providerId="LiveId" clId="{4051B33B-00F3-4A58-A730-2A0774A53F98}" dt="2018-10-29T17:47:03.006" v="3642" actId="26606"/>
          <ac:grpSpMkLst>
            <pc:docMk/>
            <pc:sldMk cId="487145737" sldId="265"/>
            <ac:grpSpMk id="58" creationId="{DFB5D1BB-0703-437B-BD1E-1D07F8A2730B}"/>
          </ac:grpSpMkLst>
        </pc:grpChg>
        <pc:grpChg chg="add">
          <ac:chgData name="Debby Patton" userId="29118e69283d98d9" providerId="LiveId" clId="{4051B33B-00F3-4A58-A730-2A0774A53F98}" dt="2018-10-29T17:47:03.006" v="3642" actId="26606"/>
          <ac:grpSpMkLst>
            <pc:docMk/>
            <pc:sldMk cId="487145737" sldId="265"/>
            <ac:grpSpMk id="59" creationId="{647B8492-BC4D-4046-B35A-C38E03494068}"/>
          </ac:grpSpMkLst>
        </pc:grpChg>
        <pc:picChg chg="add mod">
          <ac:chgData name="Debby Patton" userId="29118e69283d98d9" providerId="LiveId" clId="{4051B33B-00F3-4A58-A730-2A0774A53F98}" dt="2018-10-29T17:47:03.006" v="3642" actId="26606"/>
          <ac:picMkLst>
            <pc:docMk/>
            <pc:sldMk cId="487145737" sldId="265"/>
            <ac:picMk id="8" creationId="{CB89CB2A-CE60-4247-AC1A-FE8809C8AE0F}"/>
          </ac:picMkLst>
        </pc:picChg>
        <pc:cxnChg chg="add del">
          <ac:chgData name="Debby Patton" userId="29118e69283d98d9" providerId="LiveId" clId="{4051B33B-00F3-4A58-A730-2A0774A53F98}" dt="2018-10-29T17:40:03.276" v="3610" actId="26606"/>
          <ac:cxnSpMkLst>
            <pc:docMk/>
            <pc:sldMk cId="487145737" sldId="265"/>
            <ac:cxnSpMk id="17" creationId="{2C02D87C-1E23-4B24-AFE6-A85743C72FDD}"/>
          </ac:cxnSpMkLst>
        </pc:cxnChg>
        <pc:cxnChg chg="add del">
          <ac:chgData name="Debby Patton" userId="29118e69283d98d9" providerId="LiveId" clId="{4051B33B-00F3-4A58-A730-2A0774A53F98}" dt="2018-10-29T17:47:03.006" v="3642" actId="26606"/>
          <ac:cxnSpMkLst>
            <pc:docMk/>
            <pc:sldMk cId="487145737" sldId="265"/>
            <ac:cxnSpMk id="36" creationId="{2C02D87C-1E23-4B24-AFE6-A85743C72FDD}"/>
          </ac:cxnSpMkLst>
        </pc:cxnChg>
        <pc:cxnChg chg="add del">
          <ac:chgData name="Debby Patton" userId="29118e69283d98d9" providerId="LiveId" clId="{4051B33B-00F3-4A58-A730-2A0774A53F98}" dt="2018-10-29T17:47:02.939" v="3641" actId="26606"/>
          <ac:cxnSpMkLst>
            <pc:docMk/>
            <pc:sldMk cId="487145737" sldId="265"/>
            <ac:cxnSpMk id="55" creationId="{F06B54F2-CD11-4359-A7D6-DA7C76C091A6}"/>
          </ac:cxnSpMkLst>
        </pc:cxnChg>
        <pc:cxnChg chg="add">
          <ac:chgData name="Debby Patton" userId="29118e69283d98d9" providerId="LiveId" clId="{4051B33B-00F3-4A58-A730-2A0774A53F98}" dt="2018-10-29T17:47:03.006" v="3642" actId="26606"/>
          <ac:cxnSpMkLst>
            <pc:docMk/>
            <pc:sldMk cId="487145737" sldId="265"/>
            <ac:cxnSpMk id="64" creationId="{883F92AF-2403-4558-B1D7-72130A1E4BC7}"/>
          </ac:cxnSpMkLst>
        </pc:cxnChg>
        <pc:cxnChg chg="add">
          <ac:chgData name="Debby Patton" userId="29118e69283d98d9" providerId="LiveId" clId="{4051B33B-00F3-4A58-A730-2A0774A53F98}" dt="2018-10-29T17:47:03.006" v="3642" actId="26606"/>
          <ac:cxnSpMkLst>
            <pc:docMk/>
            <pc:sldMk cId="487145737" sldId="265"/>
            <ac:cxnSpMk id="65" creationId="{16652DC1-CA18-4263-AC06-BAB0B05EC783}"/>
          </ac:cxnSpMkLst>
        </pc:cxnChg>
      </pc:sldChg>
      <pc:sldChg chg="addSp delSp modSp add mod ord setBg setClrOvrMap">
        <pc:chgData name="Debby Patton" userId="29118e69283d98d9" providerId="LiveId" clId="{4051B33B-00F3-4A58-A730-2A0774A53F98}" dt="2018-10-30T18:36:20.633" v="13664" actId="207"/>
        <pc:sldMkLst>
          <pc:docMk/>
          <pc:sldMk cId="2915850179" sldId="267"/>
        </pc:sldMkLst>
        <pc:spChg chg="mod">
          <ac:chgData name="Debby Patton" userId="29118e69283d98d9" providerId="LiveId" clId="{4051B33B-00F3-4A58-A730-2A0774A53F98}" dt="2018-10-29T19:09:19.358" v="7094"/>
          <ac:spMkLst>
            <pc:docMk/>
            <pc:sldMk cId="2915850179" sldId="267"/>
            <ac:spMk id="2" creationId="{62D9ADD4-F86D-4FC3-B97F-68EEE393BB53}"/>
          </ac:spMkLst>
        </pc:spChg>
        <pc:spChg chg="mod ord">
          <ac:chgData name="Debby Patton" userId="29118e69283d98d9" providerId="LiveId" clId="{4051B33B-00F3-4A58-A730-2A0774A53F98}" dt="2018-10-29T19:06:45.264" v="7086" actId="12"/>
          <ac:spMkLst>
            <pc:docMk/>
            <pc:sldMk cId="2915850179" sldId="267"/>
            <ac:spMk id="3" creationId="{C6A4480C-FF31-4395-911E-25D3FEB5F282}"/>
          </ac:spMkLst>
        </pc:spChg>
        <pc:spChg chg="add del mod">
          <ac:chgData name="Debby Patton" userId="29118e69283d98d9" providerId="LiveId" clId="{4051B33B-00F3-4A58-A730-2A0774A53F98}" dt="2018-10-29T17:56:27.889" v="3861"/>
          <ac:spMkLst>
            <pc:docMk/>
            <pc:sldMk cId="2915850179" sldId="267"/>
            <ac:spMk id="4" creationId="{167D6ADA-1534-48BE-90F0-A98A47511B01}"/>
          </ac:spMkLst>
        </pc:spChg>
        <pc:spChg chg="del">
          <ac:chgData name="Debby Patton" userId="29118e69283d98d9" providerId="LiveId" clId="{4051B33B-00F3-4A58-A730-2A0774A53F98}" dt="2018-10-29T17:56:32.380" v="3862"/>
          <ac:spMkLst>
            <pc:docMk/>
            <pc:sldMk cId="2915850179" sldId="267"/>
            <ac:spMk id="7" creationId="{CCAC59EE-DEA6-4477-9619-9FF313E8B77E}"/>
          </ac:spMkLst>
        </pc:spChg>
        <pc:spChg chg="add del mod">
          <ac:chgData name="Debby Patton" userId="29118e69283d98d9" providerId="LiveId" clId="{4051B33B-00F3-4A58-A730-2A0774A53F98}" dt="2018-10-29T17:59:58.073" v="3873"/>
          <ac:spMkLst>
            <pc:docMk/>
            <pc:sldMk cId="2915850179" sldId="267"/>
            <ac:spMk id="9" creationId="{B2E65F2F-B2AB-45B4-9770-EAC4C2E632D4}"/>
          </ac:spMkLst>
        </pc:spChg>
        <pc:spChg chg="add mod">
          <ac:chgData name="Debby Patton" userId="29118e69283d98d9" providerId="LiveId" clId="{4051B33B-00F3-4A58-A730-2A0774A53F98}" dt="2018-10-30T18:36:20.633" v="13664" actId="207"/>
          <ac:spMkLst>
            <pc:docMk/>
            <pc:sldMk cId="2915850179" sldId="267"/>
            <ac:spMk id="12" creationId="{9923C9D9-54AC-49E4-9BC2-9C65F4814BAF}"/>
          </ac:spMkLst>
        </pc:spChg>
        <pc:spChg chg="add del">
          <ac:chgData name="Debby Patton" userId="29118e69283d98d9" providerId="LiveId" clId="{4051B33B-00F3-4A58-A730-2A0774A53F98}" dt="2018-10-29T18:03:09.845" v="4058" actId="26606"/>
          <ac:spMkLst>
            <pc:docMk/>
            <pc:sldMk cId="2915850179" sldId="267"/>
            <ac:spMk id="65" creationId="{333F0879-3DA0-4CB8-B35E-A0AD42558191}"/>
          </ac:spMkLst>
        </pc:spChg>
        <pc:spChg chg="add del">
          <ac:chgData name="Debby Patton" userId="29118e69283d98d9" providerId="LiveId" clId="{4051B33B-00F3-4A58-A730-2A0774A53F98}" dt="2018-10-29T18:03:09.845" v="4058" actId="26606"/>
          <ac:spMkLst>
            <pc:docMk/>
            <pc:sldMk cId="2915850179" sldId="267"/>
            <ac:spMk id="67" creationId="{324D2183-F388-476E-92A9-D6639D698580}"/>
          </ac:spMkLst>
        </pc:spChg>
        <pc:spChg chg="add del">
          <ac:chgData name="Debby Patton" userId="29118e69283d98d9" providerId="LiveId" clId="{4051B33B-00F3-4A58-A730-2A0774A53F98}" dt="2018-10-29T18:03:09.845" v="4058" actId="26606"/>
          <ac:spMkLst>
            <pc:docMk/>
            <pc:sldMk cId="2915850179" sldId="267"/>
            <ac:spMk id="69" creationId="{243462E7-1698-4B21-BE89-AEFAC7C2FEFA}"/>
          </ac:spMkLst>
        </pc:spChg>
        <pc:spChg chg="add del">
          <ac:chgData name="Debby Patton" userId="29118e69283d98d9" providerId="LiveId" clId="{4051B33B-00F3-4A58-A730-2A0774A53F98}" dt="2018-10-29T18:03:09.845" v="4058" actId="26606"/>
          <ac:spMkLst>
            <pc:docMk/>
            <pc:sldMk cId="2915850179" sldId="267"/>
            <ac:spMk id="71" creationId="{6C22FCAC-D7EC-4A52-B153-FF761E2235B3}"/>
          </ac:spMkLst>
        </pc:spChg>
        <pc:spChg chg="add del">
          <ac:chgData name="Debby Patton" userId="29118e69283d98d9" providerId="LiveId" clId="{4051B33B-00F3-4A58-A730-2A0774A53F98}" dt="2018-10-29T18:03:09.789" v="4057" actId="26606"/>
          <ac:spMkLst>
            <pc:docMk/>
            <pc:sldMk cId="2915850179" sldId="267"/>
            <ac:spMk id="84" creationId="{0B78BE18-6882-4FAA-BC8C-CA216E963816}"/>
          </ac:spMkLst>
        </pc:spChg>
        <pc:spChg chg="add del">
          <ac:chgData name="Debby Patton" userId="29118e69283d98d9" providerId="LiveId" clId="{4051B33B-00F3-4A58-A730-2A0774A53F98}" dt="2018-10-29T18:03:09.789" v="4057" actId="26606"/>
          <ac:spMkLst>
            <pc:docMk/>
            <pc:sldMk cId="2915850179" sldId="267"/>
            <ac:spMk id="86" creationId="{1A34F12D-8C0F-46CA-9F4A-D56193C37E3A}"/>
          </ac:spMkLst>
        </pc:spChg>
        <pc:spChg chg="add del">
          <ac:chgData name="Debby Patton" userId="29118e69283d98d9" providerId="LiveId" clId="{4051B33B-00F3-4A58-A730-2A0774A53F98}" dt="2018-10-29T18:03:09.789" v="4057" actId="26606"/>
          <ac:spMkLst>
            <pc:docMk/>
            <pc:sldMk cId="2915850179" sldId="267"/>
            <ac:spMk id="88" creationId="{F3838012-22B6-4303-8F29-04E1419B3A57}"/>
          </ac:spMkLst>
        </pc:spChg>
        <pc:spChg chg="add del">
          <ac:chgData name="Debby Patton" userId="29118e69283d98d9" providerId="LiveId" clId="{4051B33B-00F3-4A58-A730-2A0774A53F98}" dt="2018-10-29T19:04:48.168" v="7066" actId="26606"/>
          <ac:spMkLst>
            <pc:docMk/>
            <pc:sldMk cId="2915850179" sldId="267"/>
            <ac:spMk id="100" creationId="{333F0879-3DA0-4CB8-B35E-A0AD42558191}"/>
          </ac:spMkLst>
        </pc:spChg>
        <pc:spChg chg="add del">
          <ac:chgData name="Debby Patton" userId="29118e69283d98d9" providerId="LiveId" clId="{4051B33B-00F3-4A58-A730-2A0774A53F98}" dt="2018-10-29T19:04:48.168" v="7066" actId="26606"/>
          <ac:spMkLst>
            <pc:docMk/>
            <pc:sldMk cId="2915850179" sldId="267"/>
            <ac:spMk id="101" creationId="{324D2183-F388-476E-92A9-D6639D698580}"/>
          </ac:spMkLst>
        </pc:spChg>
        <pc:spChg chg="add del">
          <ac:chgData name="Debby Patton" userId="29118e69283d98d9" providerId="LiveId" clId="{4051B33B-00F3-4A58-A730-2A0774A53F98}" dt="2018-10-29T19:04:48.168" v="7066" actId="26606"/>
          <ac:spMkLst>
            <pc:docMk/>
            <pc:sldMk cId="2915850179" sldId="267"/>
            <ac:spMk id="102" creationId="{243462E7-1698-4B21-BE89-AEFAC7C2FEFA}"/>
          </ac:spMkLst>
        </pc:spChg>
        <pc:spChg chg="add del">
          <ac:chgData name="Debby Patton" userId="29118e69283d98d9" providerId="LiveId" clId="{4051B33B-00F3-4A58-A730-2A0774A53F98}" dt="2018-10-29T19:04:48.168" v="7066" actId="26606"/>
          <ac:spMkLst>
            <pc:docMk/>
            <pc:sldMk cId="2915850179" sldId="267"/>
            <ac:spMk id="103" creationId="{6C22FCAC-D7EC-4A52-B153-FF761E2235B3}"/>
          </ac:spMkLst>
        </pc:spChg>
        <pc:spChg chg="add del">
          <ac:chgData name="Debby Patton" userId="29118e69283d98d9" providerId="LiveId" clId="{4051B33B-00F3-4A58-A730-2A0774A53F98}" dt="2018-10-29T19:04:27.043" v="7059" actId="26606"/>
          <ac:spMkLst>
            <pc:docMk/>
            <pc:sldMk cId="2915850179" sldId="267"/>
            <ac:spMk id="116" creationId="{E0837993-CF68-4B71-B30D-9FF2DBDC69D1}"/>
          </ac:spMkLst>
        </pc:spChg>
        <pc:spChg chg="add del">
          <ac:chgData name="Debby Patton" userId="29118e69283d98d9" providerId="LiveId" clId="{4051B33B-00F3-4A58-A730-2A0774A53F98}" dt="2018-10-29T19:04:44.130" v="7063" actId="26606"/>
          <ac:spMkLst>
            <pc:docMk/>
            <pc:sldMk cId="2915850179" sldId="267"/>
            <ac:spMk id="130" creationId="{A440FBE6-72B7-43D4-A8EB-FDBC35FE56C6}"/>
          </ac:spMkLst>
        </pc:spChg>
        <pc:spChg chg="add">
          <ac:chgData name="Debby Patton" userId="29118e69283d98d9" providerId="LiveId" clId="{4051B33B-00F3-4A58-A730-2A0774A53F98}" dt="2018-10-29T19:04:48.168" v="7066" actId="26606"/>
          <ac:spMkLst>
            <pc:docMk/>
            <pc:sldMk cId="2915850179" sldId="267"/>
            <ac:spMk id="138" creationId="{A440FBE6-72B7-43D4-A8EB-FDBC35FE56C6}"/>
          </ac:spMkLst>
        </pc:spChg>
        <pc:grpChg chg="del">
          <ac:chgData name="Debby Patton" userId="29118e69283d98d9" providerId="LiveId" clId="{4051B33B-00F3-4A58-A730-2A0774A53F98}" dt="2018-10-29T17:59:02.388" v="3866" actId="26606"/>
          <ac:grpSpMkLst>
            <pc:docMk/>
            <pc:sldMk cId="2915850179" sldId="267"/>
            <ac:grpSpMk id="35" creationId="{3F6D81C7-B083-478E-82FE-089A8CB72EB8}"/>
          </ac:grpSpMkLst>
        </pc:grpChg>
        <pc:grpChg chg="add del">
          <ac:chgData name="Debby Patton" userId="29118e69283d98d9" providerId="LiveId" clId="{4051B33B-00F3-4A58-A730-2A0774A53F98}" dt="2018-10-29T18:00:15.756" v="3874" actId="26606"/>
          <ac:grpSpMkLst>
            <pc:docMk/>
            <pc:sldMk cId="2915850179" sldId="267"/>
            <ac:grpSpMk id="46" creationId="{3F6D81C7-B083-478E-82FE-089A8CB72EB8}"/>
          </ac:grpSpMkLst>
        </pc:grpChg>
        <pc:grpChg chg="add del">
          <ac:chgData name="Debby Patton" userId="29118e69283d98d9" providerId="LiveId" clId="{4051B33B-00F3-4A58-A730-2A0774A53F98}" dt="2018-10-29T18:03:09.845" v="4058" actId="26606"/>
          <ac:grpSpMkLst>
            <pc:docMk/>
            <pc:sldMk cId="2915850179" sldId="267"/>
            <ac:grpSpMk id="57" creationId="{3F6D81C7-B083-478E-82FE-089A8CB72EB8}"/>
          </ac:grpSpMkLst>
        </pc:grpChg>
        <pc:grpChg chg="add del">
          <ac:chgData name="Debby Patton" userId="29118e69283d98d9" providerId="LiveId" clId="{4051B33B-00F3-4A58-A730-2A0774A53F98}" dt="2018-10-29T18:03:09.789" v="4057" actId="26606"/>
          <ac:grpSpMkLst>
            <pc:docMk/>
            <pc:sldMk cId="2915850179" sldId="267"/>
            <ac:grpSpMk id="76" creationId="{DFB5D1BB-0703-437B-BD1E-1D07F8A2730B}"/>
          </ac:grpSpMkLst>
        </pc:grpChg>
        <pc:grpChg chg="add del">
          <ac:chgData name="Debby Patton" userId="29118e69283d98d9" providerId="LiveId" clId="{4051B33B-00F3-4A58-A730-2A0774A53F98}" dt="2018-10-29T18:03:09.789" v="4057" actId="26606"/>
          <ac:grpSpMkLst>
            <pc:docMk/>
            <pc:sldMk cId="2915850179" sldId="267"/>
            <ac:grpSpMk id="92" creationId="{F03F5A17-2CE9-4ADD-9FAF-C1A0BB39CD0A}"/>
          </ac:grpSpMkLst>
        </pc:grpChg>
        <pc:grpChg chg="add del">
          <ac:chgData name="Debby Patton" userId="29118e69283d98d9" providerId="LiveId" clId="{4051B33B-00F3-4A58-A730-2A0774A53F98}" dt="2018-10-29T19:04:48.168" v="7066" actId="26606"/>
          <ac:grpSpMkLst>
            <pc:docMk/>
            <pc:sldMk cId="2915850179" sldId="267"/>
            <ac:grpSpMk id="98" creationId="{3F6D81C7-B083-478E-82FE-089A8CB72EB8}"/>
          </ac:grpSpMkLst>
        </pc:grpChg>
        <pc:grpChg chg="add del">
          <ac:chgData name="Debby Patton" userId="29118e69283d98d9" providerId="LiveId" clId="{4051B33B-00F3-4A58-A730-2A0774A53F98}" dt="2018-10-29T19:04:21.821" v="7057" actId="26606"/>
          <ac:grpSpMkLst>
            <pc:docMk/>
            <pc:sldMk cId="2915850179" sldId="267"/>
            <ac:grpSpMk id="108" creationId="{3F6D81C7-B083-478E-82FE-089A8CB72EB8}"/>
          </ac:grpSpMkLst>
        </pc:grpChg>
        <pc:grpChg chg="add del">
          <ac:chgData name="Debby Patton" userId="29118e69283d98d9" providerId="LiveId" clId="{4051B33B-00F3-4A58-A730-2A0774A53F98}" dt="2018-10-29T19:04:27.043" v="7059" actId="26606"/>
          <ac:grpSpMkLst>
            <pc:docMk/>
            <pc:sldMk cId="2915850179" sldId="267"/>
            <ac:grpSpMk id="117" creationId="{3F6D81C7-B083-478E-82FE-089A8CB72EB8}"/>
          </ac:grpSpMkLst>
        </pc:grpChg>
        <pc:grpChg chg="add del">
          <ac:chgData name="Debby Patton" userId="29118e69283d98d9" providerId="LiveId" clId="{4051B33B-00F3-4A58-A730-2A0774A53F98}" dt="2018-10-29T19:04:27.043" v="7059" actId="26606"/>
          <ac:grpSpMkLst>
            <pc:docMk/>
            <pc:sldMk cId="2915850179" sldId="267"/>
            <ac:grpSpMk id="118" creationId="{5BC1EB0E-C682-4477-94FF-E3696ACD5A6A}"/>
          </ac:grpSpMkLst>
        </pc:grpChg>
        <pc:grpChg chg="add del">
          <ac:chgData name="Debby Patton" userId="29118e69283d98d9" providerId="LiveId" clId="{4051B33B-00F3-4A58-A730-2A0774A53F98}" dt="2018-10-29T19:04:37.044" v="7061" actId="26606"/>
          <ac:grpSpMkLst>
            <pc:docMk/>
            <pc:sldMk cId="2915850179" sldId="267"/>
            <ac:grpSpMk id="125" creationId="{3F6D81C7-B083-478E-82FE-089A8CB72EB8}"/>
          </ac:grpSpMkLst>
        </pc:grpChg>
        <pc:grpChg chg="add del">
          <ac:chgData name="Debby Patton" userId="29118e69283d98d9" providerId="LiveId" clId="{4051B33B-00F3-4A58-A730-2A0774A53F98}" dt="2018-10-29T19:04:44.130" v="7063" actId="26606"/>
          <ac:grpSpMkLst>
            <pc:docMk/>
            <pc:sldMk cId="2915850179" sldId="267"/>
            <ac:grpSpMk id="128" creationId="{DFB5D1BB-0703-437B-BD1E-1D07F8A2730B}"/>
          </ac:grpSpMkLst>
        </pc:grpChg>
        <pc:grpChg chg="add del">
          <ac:chgData name="Debby Patton" userId="29118e69283d98d9" providerId="LiveId" clId="{4051B33B-00F3-4A58-A730-2A0774A53F98}" dt="2018-10-29T19:04:44.130" v="7063" actId="26606"/>
          <ac:grpSpMkLst>
            <pc:docMk/>
            <pc:sldMk cId="2915850179" sldId="267"/>
            <ac:grpSpMk id="131" creationId="{647B8492-BC4D-4046-B35A-C38E03494068}"/>
          </ac:grpSpMkLst>
        </pc:grpChg>
        <pc:grpChg chg="add del">
          <ac:chgData name="Debby Patton" userId="29118e69283d98d9" providerId="LiveId" clId="{4051B33B-00F3-4A58-A730-2A0774A53F98}" dt="2018-10-29T19:04:48.049" v="7065" actId="26606"/>
          <ac:grpSpMkLst>
            <pc:docMk/>
            <pc:sldMk cId="2915850179" sldId="267"/>
            <ac:grpSpMk id="133" creationId="{3F6D81C7-B083-478E-82FE-089A8CB72EB8}"/>
          </ac:grpSpMkLst>
        </pc:grpChg>
        <pc:grpChg chg="add">
          <ac:chgData name="Debby Patton" userId="29118e69283d98d9" providerId="LiveId" clId="{4051B33B-00F3-4A58-A730-2A0774A53F98}" dt="2018-10-29T19:04:48.168" v="7066" actId="26606"/>
          <ac:grpSpMkLst>
            <pc:docMk/>
            <pc:sldMk cId="2915850179" sldId="267"/>
            <ac:grpSpMk id="136" creationId="{DFB5D1BB-0703-437B-BD1E-1D07F8A2730B}"/>
          </ac:grpSpMkLst>
        </pc:grpChg>
        <pc:grpChg chg="add">
          <ac:chgData name="Debby Patton" userId="29118e69283d98d9" providerId="LiveId" clId="{4051B33B-00F3-4A58-A730-2A0774A53F98}" dt="2018-10-29T19:04:48.168" v="7066" actId="26606"/>
          <ac:grpSpMkLst>
            <pc:docMk/>
            <pc:sldMk cId="2915850179" sldId="267"/>
            <ac:grpSpMk id="139" creationId="{647B8492-BC4D-4046-B35A-C38E03494068}"/>
          </ac:grpSpMkLst>
        </pc:grpChg>
        <pc:picChg chg="del">
          <ac:chgData name="Debby Patton" userId="29118e69283d98d9" providerId="LiveId" clId="{4051B33B-00F3-4A58-A730-2A0774A53F98}" dt="2018-10-29T17:56:20.054" v="3860"/>
          <ac:picMkLst>
            <pc:docMk/>
            <pc:sldMk cId="2915850179" sldId="267"/>
            <ac:picMk id="6" creationId="{30D87A39-AAB4-460D-A091-9DB97D46570D}"/>
          </ac:picMkLst>
        </pc:picChg>
        <pc:picChg chg="add del mod">
          <ac:chgData name="Debby Patton" userId="29118e69283d98d9" providerId="LiveId" clId="{4051B33B-00F3-4A58-A730-2A0774A53F98}" dt="2018-10-29T17:59:51.898" v="3872"/>
          <ac:picMkLst>
            <pc:docMk/>
            <pc:sldMk cId="2915850179" sldId="267"/>
            <ac:picMk id="8" creationId="{A524E779-5481-4C37-AC9F-0CF5940D949F}"/>
          </ac:picMkLst>
        </pc:picChg>
        <pc:picChg chg="add mod ord">
          <ac:chgData name="Debby Patton" userId="29118e69283d98d9" providerId="LiveId" clId="{4051B33B-00F3-4A58-A730-2A0774A53F98}" dt="2018-10-29T19:06:00.926" v="7077" actId="14100"/>
          <ac:picMkLst>
            <pc:docMk/>
            <pc:sldMk cId="2915850179" sldId="267"/>
            <ac:picMk id="11" creationId="{80425FF3-9224-49D7-AAA6-1AFB956ACB22}"/>
          </ac:picMkLst>
        </pc:picChg>
        <pc:cxnChg chg="del">
          <ac:chgData name="Debby Patton" userId="29118e69283d98d9" providerId="LiveId" clId="{4051B33B-00F3-4A58-A730-2A0774A53F98}" dt="2018-10-29T17:59:02.388" v="3866" actId="26606"/>
          <ac:cxnSpMkLst>
            <pc:docMk/>
            <pc:sldMk cId="2915850179" sldId="267"/>
            <ac:cxnSpMk id="41" creationId="{F06B54F2-CD11-4359-A7D6-DA7C76C091A6}"/>
          </ac:cxnSpMkLst>
        </pc:cxnChg>
        <pc:cxnChg chg="add del">
          <ac:chgData name="Debby Patton" userId="29118e69283d98d9" providerId="LiveId" clId="{4051B33B-00F3-4A58-A730-2A0774A53F98}" dt="2018-10-29T18:00:15.756" v="3874" actId="26606"/>
          <ac:cxnSpMkLst>
            <pc:docMk/>
            <pc:sldMk cId="2915850179" sldId="267"/>
            <ac:cxnSpMk id="52" creationId="{F06B54F2-CD11-4359-A7D6-DA7C76C091A6}"/>
          </ac:cxnSpMkLst>
        </pc:cxnChg>
        <pc:cxnChg chg="add del">
          <ac:chgData name="Debby Patton" userId="29118e69283d98d9" providerId="LiveId" clId="{4051B33B-00F3-4A58-A730-2A0774A53F98}" dt="2018-10-29T18:03:09.845" v="4058" actId="26606"/>
          <ac:cxnSpMkLst>
            <pc:docMk/>
            <pc:sldMk cId="2915850179" sldId="267"/>
            <ac:cxnSpMk id="63" creationId="{F06B54F2-CD11-4359-A7D6-DA7C76C091A6}"/>
          </ac:cxnSpMkLst>
        </pc:cxnChg>
        <pc:cxnChg chg="add del">
          <ac:chgData name="Debby Patton" userId="29118e69283d98d9" providerId="LiveId" clId="{4051B33B-00F3-4A58-A730-2A0774A53F98}" dt="2018-10-29T18:03:09.789" v="4057" actId="26606"/>
          <ac:cxnSpMkLst>
            <pc:docMk/>
            <pc:sldMk cId="2915850179" sldId="267"/>
            <ac:cxnSpMk id="82" creationId="{883F92AF-2403-4558-B1D7-72130A1E4BC7}"/>
          </ac:cxnSpMkLst>
        </pc:cxnChg>
        <pc:cxnChg chg="add del">
          <ac:chgData name="Debby Patton" userId="29118e69283d98d9" providerId="LiveId" clId="{4051B33B-00F3-4A58-A730-2A0774A53F98}" dt="2018-10-29T18:03:09.789" v="4057" actId="26606"/>
          <ac:cxnSpMkLst>
            <pc:docMk/>
            <pc:sldMk cId="2915850179" sldId="267"/>
            <ac:cxnSpMk id="90" creationId="{AB061FF5-9F81-427C-8DA5-3989395517FB}"/>
          </ac:cxnSpMkLst>
        </pc:cxnChg>
        <pc:cxnChg chg="add del">
          <ac:chgData name="Debby Patton" userId="29118e69283d98d9" providerId="LiveId" clId="{4051B33B-00F3-4A58-A730-2A0774A53F98}" dt="2018-10-29T19:04:48.168" v="7066" actId="26606"/>
          <ac:cxnSpMkLst>
            <pc:docMk/>
            <pc:sldMk cId="2915850179" sldId="267"/>
            <ac:cxnSpMk id="99" creationId="{F06B54F2-CD11-4359-A7D6-DA7C76C091A6}"/>
          </ac:cxnSpMkLst>
        </pc:cxnChg>
        <pc:cxnChg chg="add del">
          <ac:chgData name="Debby Patton" userId="29118e69283d98d9" providerId="LiveId" clId="{4051B33B-00F3-4A58-A730-2A0774A53F98}" dt="2018-10-29T19:04:21.821" v="7057" actId="26606"/>
          <ac:cxnSpMkLst>
            <pc:docMk/>
            <pc:sldMk cId="2915850179" sldId="267"/>
            <ac:cxnSpMk id="114" creationId="{F06B54F2-CD11-4359-A7D6-DA7C76C091A6}"/>
          </ac:cxnSpMkLst>
        </pc:cxnChg>
        <pc:cxnChg chg="add del">
          <ac:chgData name="Debby Patton" userId="29118e69283d98d9" providerId="LiveId" clId="{4051B33B-00F3-4A58-A730-2A0774A53F98}" dt="2018-10-29T19:04:27.043" v="7059" actId="26606"/>
          <ac:cxnSpMkLst>
            <pc:docMk/>
            <pc:sldMk cId="2915850179" sldId="267"/>
            <ac:cxnSpMk id="123" creationId="{F06B54F2-CD11-4359-A7D6-DA7C76C091A6}"/>
          </ac:cxnSpMkLst>
        </pc:cxnChg>
        <pc:cxnChg chg="add del">
          <ac:chgData name="Debby Patton" userId="29118e69283d98d9" providerId="LiveId" clId="{4051B33B-00F3-4A58-A730-2A0774A53F98}" dt="2018-10-29T19:04:44.130" v="7063" actId="26606"/>
          <ac:cxnSpMkLst>
            <pc:docMk/>
            <pc:sldMk cId="2915850179" sldId="267"/>
            <ac:cxnSpMk id="124" creationId="{16652DC1-CA18-4263-AC06-BAB0B05EC783}"/>
          </ac:cxnSpMkLst>
        </pc:cxnChg>
        <pc:cxnChg chg="add del">
          <ac:chgData name="Debby Patton" userId="29118e69283d98d9" providerId="LiveId" clId="{4051B33B-00F3-4A58-A730-2A0774A53F98}" dt="2018-10-29T19:04:37.044" v="7061" actId="26606"/>
          <ac:cxnSpMkLst>
            <pc:docMk/>
            <pc:sldMk cId="2915850179" sldId="267"/>
            <ac:cxnSpMk id="126" creationId="{F06B54F2-CD11-4359-A7D6-DA7C76C091A6}"/>
          </ac:cxnSpMkLst>
        </pc:cxnChg>
        <pc:cxnChg chg="add del">
          <ac:chgData name="Debby Patton" userId="29118e69283d98d9" providerId="LiveId" clId="{4051B33B-00F3-4A58-A730-2A0774A53F98}" dt="2018-10-29T19:04:44.130" v="7063" actId="26606"/>
          <ac:cxnSpMkLst>
            <pc:docMk/>
            <pc:sldMk cId="2915850179" sldId="267"/>
            <ac:cxnSpMk id="129" creationId="{883F92AF-2403-4558-B1D7-72130A1E4BC7}"/>
          </ac:cxnSpMkLst>
        </pc:cxnChg>
        <pc:cxnChg chg="add del">
          <ac:chgData name="Debby Patton" userId="29118e69283d98d9" providerId="LiveId" clId="{4051B33B-00F3-4A58-A730-2A0774A53F98}" dt="2018-10-29T19:04:48.049" v="7065" actId="26606"/>
          <ac:cxnSpMkLst>
            <pc:docMk/>
            <pc:sldMk cId="2915850179" sldId="267"/>
            <ac:cxnSpMk id="134" creationId="{F06B54F2-CD11-4359-A7D6-DA7C76C091A6}"/>
          </ac:cxnSpMkLst>
        </pc:cxnChg>
        <pc:cxnChg chg="add">
          <ac:chgData name="Debby Patton" userId="29118e69283d98d9" providerId="LiveId" clId="{4051B33B-00F3-4A58-A730-2A0774A53F98}" dt="2018-10-29T19:04:48.168" v="7066" actId="26606"/>
          <ac:cxnSpMkLst>
            <pc:docMk/>
            <pc:sldMk cId="2915850179" sldId="267"/>
            <ac:cxnSpMk id="137" creationId="{883F92AF-2403-4558-B1D7-72130A1E4BC7}"/>
          </ac:cxnSpMkLst>
        </pc:cxnChg>
        <pc:cxnChg chg="add">
          <ac:chgData name="Debby Patton" userId="29118e69283d98d9" providerId="LiveId" clId="{4051B33B-00F3-4A58-A730-2A0774A53F98}" dt="2018-10-29T19:04:48.168" v="7066" actId="26606"/>
          <ac:cxnSpMkLst>
            <pc:docMk/>
            <pc:sldMk cId="2915850179" sldId="267"/>
            <ac:cxnSpMk id="140" creationId="{16652DC1-CA18-4263-AC06-BAB0B05EC783}"/>
          </ac:cxnSpMkLst>
        </pc:cxnChg>
      </pc:sldChg>
      <pc:sldChg chg="modSp add ord">
        <pc:chgData name="Debby Patton" userId="29118e69283d98d9" providerId="LiveId" clId="{4051B33B-00F3-4A58-A730-2A0774A53F98}" dt="2018-10-29T18:46:31.413" v="6167" actId="20577"/>
        <pc:sldMkLst>
          <pc:docMk/>
          <pc:sldMk cId="1690211947" sldId="268"/>
        </pc:sldMkLst>
        <pc:spChg chg="mod">
          <ac:chgData name="Debby Patton" userId="29118e69283d98d9" providerId="LiveId" clId="{4051B33B-00F3-4A58-A730-2A0774A53F98}" dt="2018-10-29T18:05:28.874" v="4150" actId="20577"/>
          <ac:spMkLst>
            <pc:docMk/>
            <pc:sldMk cId="1690211947" sldId="268"/>
            <ac:spMk id="2" creationId="{B82F4ADA-55B2-457F-9781-C25A893E4A51}"/>
          </ac:spMkLst>
        </pc:spChg>
        <pc:spChg chg="mod">
          <ac:chgData name="Debby Patton" userId="29118e69283d98d9" providerId="LiveId" clId="{4051B33B-00F3-4A58-A730-2A0774A53F98}" dt="2018-10-29T18:46:31.413" v="6167" actId="20577"/>
          <ac:spMkLst>
            <pc:docMk/>
            <pc:sldMk cId="1690211947" sldId="268"/>
            <ac:spMk id="4" creationId="{7667DFE3-B328-4DB8-9981-249F55A28FE3}"/>
          </ac:spMkLst>
        </pc:spChg>
      </pc:sldChg>
      <pc:sldChg chg="modSp add">
        <pc:chgData name="Debby Patton" userId="29118e69283d98d9" providerId="LiveId" clId="{4051B33B-00F3-4A58-A730-2A0774A53F98}" dt="2018-10-31T19:08:14.801" v="18652" actId="6549"/>
        <pc:sldMkLst>
          <pc:docMk/>
          <pc:sldMk cId="3178220538" sldId="271"/>
        </pc:sldMkLst>
        <pc:spChg chg="mod">
          <ac:chgData name="Debby Patton" userId="29118e69283d98d9" providerId="LiveId" clId="{4051B33B-00F3-4A58-A730-2A0774A53F98}" dt="2018-10-31T19:08:14.801" v="18652" actId="6549"/>
          <ac:spMkLst>
            <pc:docMk/>
            <pc:sldMk cId="3178220538" sldId="271"/>
            <ac:spMk id="3" creationId="{8640740D-1692-4493-8163-2F34BA84CAEE}"/>
          </ac:spMkLst>
        </pc:spChg>
        <pc:spChg chg="mod">
          <ac:chgData name="Debby Patton" userId="29118e69283d98d9" providerId="LiveId" clId="{4051B33B-00F3-4A58-A730-2A0774A53F98}" dt="2018-10-30T18:36:25.575" v="13665" actId="207"/>
          <ac:spMkLst>
            <pc:docMk/>
            <pc:sldMk cId="3178220538" sldId="271"/>
            <ac:spMk id="6" creationId="{446D4491-14D9-42D0-A532-DEEA5A09DA18}"/>
          </ac:spMkLst>
        </pc:spChg>
      </pc:sldChg>
      <pc:sldChg chg="addSp modSp add mod modTransition setBg">
        <pc:chgData name="Debby Patton" userId="29118e69283d98d9" providerId="LiveId" clId="{4051B33B-00F3-4A58-A730-2A0774A53F98}" dt="2018-11-01T17:41:37.762" v="21948" actId="207"/>
        <pc:sldMkLst>
          <pc:docMk/>
          <pc:sldMk cId="1855612253" sldId="272"/>
        </pc:sldMkLst>
        <pc:spChg chg="mod">
          <ac:chgData name="Debby Patton" userId="29118e69283d98d9" providerId="LiveId" clId="{4051B33B-00F3-4A58-A730-2A0774A53F98}" dt="2018-10-29T20:03:51.516" v="7901"/>
          <ac:spMkLst>
            <pc:docMk/>
            <pc:sldMk cId="1855612253" sldId="272"/>
            <ac:spMk id="2" creationId="{BEE76F9D-D3CE-4E97-A051-337A0F9C2DEC}"/>
          </ac:spMkLst>
        </pc:spChg>
        <pc:spChg chg="mod">
          <ac:chgData name="Debby Patton" userId="29118e69283d98d9" providerId="LiveId" clId="{4051B33B-00F3-4A58-A730-2A0774A53F98}" dt="2018-11-01T17:41:37.762" v="21948" actId="207"/>
          <ac:spMkLst>
            <pc:docMk/>
            <pc:sldMk cId="1855612253" sldId="272"/>
            <ac:spMk id="3" creationId="{5624840A-C46E-4549-AF20-2D9EB19A1FCF}"/>
          </ac:spMkLst>
        </pc:spChg>
        <pc:spChg chg="add mod">
          <ac:chgData name="Debby Patton" userId="29118e69283d98d9" providerId="LiveId" clId="{4051B33B-00F3-4A58-A730-2A0774A53F98}" dt="2018-10-30T18:36:32.946" v="13666" actId="207"/>
          <ac:spMkLst>
            <pc:docMk/>
            <pc:sldMk cId="1855612253" sldId="272"/>
            <ac:spMk id="6" creationId="{684E5B5D-4B40-4DB7-8383-28809CE79F0B}"/>
          </ac:spMkLst>
        </pc:spChg>
        <pc:picChg chg="add mod">
          <ac:chgData name="Debby Patton" userId="29118e69283d98d9" providerId="LiveId" clId="{4051B33B-00F3-4A58-A730-2A0774A53F98}" dt="2018-10-29T20:03:39.250" v="7899" actId="26606"/>
          <ac:picMkLst>
            <pc:docMk/>
            <pc:sldMk cId="1855612253" sldId="272"/>
            <ac:picMk id="5" creationId="{DAA9EBC6-C36B-419C-A379-2755AE083644}"/>
          </ac:picMkLst>
        </pc:picChg>
      </pc:sldChg>
      <pc:sldChg chg="modSp add ord">
        <pc:chgData name="Debby Patton" userId="29118e69283d98d9" providerId="LiveId" clId="{4051B33B-00F3-4A58-A730-2A0774A53F98}" dt="2018-11-02T16:47:55.725" v="23689" actId="20577"/>
        <pc:sldMkLst>
          <pc:docMk/>
          <pc:sldMk cId="4083931124" sldId="273"/>
        </pc:sldMkLst>
        <pc:spChg chg="mod">
          <ac:chgData name="Debby Patton" userId="29118e69283d98d9" providerId="LiveId" clId="{4051B33B-00F3-4A58-A730-2A0774A53F98}" dt="2018-10-31T21:38:13.627" v="20284" actId="20577"/>
          <ac:spMkLst>
            <pc:docMk/>
            <pc:sldMk cId="4083931124" sldId="273"/>
            <ac:spMk id="2" creationId="{8AB9769C-5B19-4303-8CE0-7A4275ECE67D}"/>
          </ac:spMkLst>
        </pc:spChg>
        <pc:graphicFrameChg chg="mod modGraphic">
          <ac:chgData name="Debby Patton" userId="29118e69283d98d9" providerId="LiveId" clId="{4051B33B-00F3-4A58-A730-2A0774A53F98}" dt="2018-11-02T16:47:55.725" v="23689" actId="20577"/>
          <ac:graphicFrameMkLst>
            <pc:docMk/>
            <pc:sldMk cId="4083931124" sldId="273"/>
            <ac:graphicFrameMk id="4" creationId="{D4AAECE9-2CCF-48B3-889C-D23F3E14C05B}"/>
          </ac:graphicFrameMkLst>
        </pc:graphicFrameChg>
      </pc:sldChg>
      <pc:sldChg chg="addSp delSp modSp add mod ord setBg">
        <pc:chgData name="Debby Patton" userId="29118e69283d98d9" providerId="LiveId" clId="{4051B33B-00F3-4A58-A730-2A0774A53F98}" dt="2018-11-02T14:50:08.892" v="22424" actId="20577"/>
        <pc:sldMkLst>
          <pc:docMk/>
          <pc:sldMk cId="1022212126" sldId="274"/>
        </pc:sldMkLst>
        <pc:spChg chg="mod">
          <ac:chgData name="Debby Patton" userId="29118e69283d98d9" providerId="LiveId" clId="{4051B33B-00F3-4A58-A730-2A0774A53F98}" dt="2018-10-29T21:31:22.367" v="8933" actId="1076"/>
          <ac:spMkLst>
            <pc:docMk/>
            <pc:sldMk cId="1022212126" sldId="274"/>
            <ac:spMk id="2" creationId="{1BA82A17-4783-4616-955C-A9E0A971E64E}"/>
          </ac:spMkLst>
        </pc:spChg>
        <pc:spChg chg="add mod">
          <ac:chgData name="Debby Patton" userId="29118e69283d98d9" providerId="LiveId" clId="{4051B33B-00F3-4A58-A730-2A0774A53F98}" dt="2018-10-30T18:34:31.161" v="13646" actId="207"/>
          <ac:spMkLst>
            <pc:docMk/>
            <pc:sldMk cId="1022212126" sldId="274"/>
            <ac:spMk id="5" creationId="{37494AB6-DE8D-4BB7-BF99-9A1470BD5457}"/>
          </ac:spMkLst>
        </pc:spChg>
        <pc:spChg chg="mod">
          <ac:chgData name="Debby Patton" userId="29118e69283d98d9" providerId="LiveId" clId="{4051B33B-00F3-4A58-A730-2A0774A53F98}" dt="2018-11-02T14:50:08.892" v="22424" actId="20577"/>
          <ac:spMkLst>
            <pc:docMk/>
            <pc:sldMk cId="1022212126" sldId="274"/>
            <ac:spMk id="6" creationId="{7EC9990B-C18E-4367-B405-88A536BFDAB1}"/>
          </ac:spMkLst>
        </pc:spChg>
        <pc:spChg chg="del">
          <ac:chgData name="Debby Patton" userId="29118e69283d98d9" providerId="LiveId" clId="{4051B33B-00F3-4A58-A730-2A0774A53F98}" dt="2018-10-29T20:19:23.038" v="8634"/>
          <ac:spMkLst>
            <pc:docMk/>
            <pc:sldMk cId="1022212126" sldId="274"/>
            <ac:spMk id="9" creationId="{35E113BB-3A31-4530-80DD-8829EA8BC041}"/>
          </ac:spMkLst>
        </pc:spChg>
        <pc:spChg chg="del">
          <ac:chgData name="Debby Patton" userId="29118e69283d98d9" providerId="LiveId" clId="{4051B33B-00F3-4A58-A730-2A0774A53F98}" dt="2018-10-29T20:20:21.782" v="8638" actId="26606"/>
          <ac:spMkLst>
            <pc:docMk/>
            <pc:sldMk cId="1022212126" sldId="274"/>
            <ac:spMk id="57" creationId="{A440FBE6-72B7-43D4-A8EB-FDBC35FE56C6}"/>
          </ac:spMkLst>
        </pc:spChg>
        <pc:spChg chg="add">
          <ac:chgData name="Debby Patton" userId="29118e69283d98d9" providerId="LiveId" clId="{4051B33B-00F3-4A58-A730-2A0774A53F98}" dt="2018-10-29T20:20:21.782" v="8638" actId="26606"/>
          <ac:spMkLst>
            <pc:docMk/>
            <pc:sldMk cId="1022212126" sldId="274"/>
            <ac:spMk id="78" creationId="{333F0879-3DA0-4CB8-B35E-A0AD42558191}"/>
          </ac:spMkLst>
        </pc:spChg>
        <pc:spChg chg="add">
          <ac:chgData name="Debby Patton" userId="29118e69283d98d9" providerId="LiveId" clId="{4051B33B-00F3-4A58-A730-2A0774A53F98}" dt="2018-10-29T20:20:21.782" v="8638" actId="26606"/>
          <ac:spMkLst>
            <pc:docMk/>
            <pc:sldMk cId="1022212126" sldId="274"/>
            <ac:spMk id="80" creationId="{324D2183-F388-476E-92A9-D6639D698580}"/>
          </ac:spMkLst>
        </pc:spChg>
        <pc:spChg chg="add">
          <ac:chgData name="Debby Patton" userId="29118e69283d98d9" providerId="LiveId" clId="{4051B33B-00F3-4A58-A730-2A0774A53F98}" dt="2018-10-29T20:20:21.782" v="8638" actId="26606"/>
          <ac:spMkLst>
            <pc:docMk/>
            <pc:sldMk cId="1022212126" sldId="274"/>
            <ac:spMk id="82" creationId="{243462E7-1698-4B21-BE89-AEFAC7C2FEFA}"/>
          </ac:spMkLst>
        </pc:spChg>
        <pc:spChg chg="add">
          <ac:chgData name="Debby Patton" userId="29118e69283d98d9" providerId="LiveId" clId="{4051B33B-00F3-4A58-A730-2A0774A53F98}" dt="2018-10-29T20:20:21.782" v="8638" actId="26606"/>
          <ac:spMkLst>
            <pc:docMk/>
            <pc:sldMk cId="1022212126" sldId="274"/>
            <ac:spMk id="84" creationId="{6C22FCAC-D7EC-4A52-B153-FF761E2235B3}"/>
          </ac:spMkLst>
        </pc:spChg>
        <pc:grpChg chg="del">
          <ac:chgData name="Debby Patton" userId="29118e69283d98d9" providerId="LiveId" clId="{4051B33B-00F3-4A58-A730-2A0774A53F98}" dt="2018-10-29T20:20:21.782" v="8638" actId="26606"/>
          <ac:grpSpMkLst>
            <pc:docMk/>
            <pc:sldMk cId="1022212126" sldId="274"/>
            <ac:grpSpMk id="58" creationId="{DFB5D1BB-0703-437B-BD1E-1D07F8A2730B}"/>
          </ac:grpSpMkLst>
        </pc:grpChg>
        <pc:grpChg chg="del">
          <ac:chgData name="Debby Patton" userId="29118e69283d98d9" providerId="LiveId" clId="{4051B33B-00F3-4A58-A730-2A0774A53F98}" dt="2018-10-29T20:20:21.782" v="8638" actId="26606"/>
          <ac:grpSpMkLst>
            <pc:docMk/>
            <pc:sldMk cId="1022212126" sldId="274"/>
            <ac:grpSpMk id="59" creationId="{647B8492-BC4D-4046-B35A-C38E03494068}"/>
          </ac:grpSpMkLst>
        </pc:grpChg>
        <pc:grpChg chg="add">
          <ac:chgData name="Debby Patton" userId="29118e69283d98d9" providerId="LiveId" clId="{4051B33B-00F3-4A58-A730-2A0774A53F98}" dt="2018-10-29T20:20:21.782" v="8638" actId="26606"/>
          <ac:grpSpMkLst>
            <pc:docMk/>
            <pc:sldMk cId="1022212126" sldId="274"/>
            <ac:grpSpMk id="70" creationId="{3F6D81C7-B083-478E-82FE-089A8CB72EB8}"/>
          </ac:grpSpMkLst>
        </pc:grpChg>
        <pc:picChg chg="add mod">
          <ac:chgData name="Debby Patton" userId="29118e69283d98d9" providerId="LiveId" clId="{4051B33B-00F3-4A58-A730-2A0774A53F98}" dt="2018-10-29T20:20:21.782" v="8638" actId="26606"/>
          <ac:picMkLst>
            <pc:docMk/>
            <pc:sldMk cId="1022212126" sldId="274"/>
            <ac:picMk id="4" creationId="{C6594D48-9857-4CD2-9249-B9403989BD1C}"/>
          </ac:picMkLst>
        </pc:picChg>
        <pc:picChg chg="del">
          <ac:chgData name="Debby Patton" userId="29118e69283d98d9" providerId="LiveId" clId="{4051B33B-00F3-4A58-A730-2A0774A53F98}" dt="2018-10-29T20:19:14.276" v="8633"/>
          <ac:picMkLst>
            <pc:docMk/>
            <pc:sldMk cId="1022212126" sldId="274"/>
            <ac:picMk id="8" creationId="{CB89CB2A-CE60-4247-AC1A-FE8809C8AE0F}"/>
          </ac:picMkLst>
        </pc:picChg>
        <pc:cxnChg chg="del">
          <ac:chgData name="Debby Patton" userId="29118e69283d98d9" providerId="LiveId" clId="{4051B33B-00F3-4A58-A730-2A0774A53F98}" dt="2018-10-29T20:20:21.782" v="8638" actId="26606"/>
          <ac:cxnSpMkLst>
            <pc:docMk/>
            <pc:sldMk cId="1022212126" sldId="274"/>
            <ac:cxnSpMk id="64" creationId="{883F92AF-2403-4558-B1D7-72130A1E4BC7}"/>
          </ac:cxnSpMkLst>
        </pc:cxnChg>
        <pc:cxnChg chg="del">
          <ac:chgData name="Debby Patton" userId="29118e69283d98d9" providerId="LiveId" clId="{4051B33B-00F3-4A58-A730-2A0774A53F98}" dt="2018-10-29T20:20:21.782" v="8638" actId="26606"/>
          <ac:cxnSpMkLst>
            <pc:docMk/>
            <pc:sldMk cId="1022212126" sldId="274"/>
            <ac:cxnSpMk id="65" creationId="{16652DC1-CA18-4263-AC06-BAB0B05EC783}"/>
          </ac:cxnSpMkLst>
        </pc:cxnChg>
        <pc:cxnChg chg="add">
          <ac:chgData name="Debby Patton" userId="29118e69283d98d9" providerId="LiveId" clId="{4051B33B-00F3-4A58-A730-2A0774A53F98}" dt="2018-10-29T20:20:21.782" v="8638" actId="26606"/>
          <ac:cxnSpMkLst>
            <pc:docMk/>
            <pc:sldMk cId="1022212126" sldId="274"/>
            <ac:cxnSpMk id="76" creationId="{F06B54F2-CD11-4359-A7D6-DA7C76C091A6}"/>
          </ac:cxnSpMkLst>
        </pc:cxnChg>
      </pc:sldChg>
      <pc:sldChg chg="addSp delSp modSp add">
        <pc:chgData name="Debby Patton" userId="29118e69283d98d9" providerId="LiveId" clId="{4051B33B-00F3-4A58-A730-2A0774A53F98}" dt="2018-11-02T14:50:18.236" v="22426" actId="20577"/>
        <pc:sldMkLst>
          <pc:docMk/>
          <pc:sldMk cId="775366740" sldId="276"/>
        </pc:sldMkLst>
        <pc:spChg chg="mod">
          <ac:chgData name="Debby Patton" userId="29118e69283d98d9" providerId="LiveId" clId="{4051B33B-00F3-4A58-A730-2A0774A53F98}" dt="2018-11-02T14:50:18.236" v="22426" actId="20577"/>
          <ac:spMkLst>
            <pc:docMk/>
            <pc:sldMk cId="775366740" sldId="276"/>
            <ac:spMk id="2" creationId="{B82F4ADA-55B2-457F-9781-C25A893E4A51}"/>
          </ac:spMkLst>
        </pc:spChg>
        <pc:spChg chg="add del mod">
          <ac:chgData name="Debby Patton" userId="29118e69283d98d9" providerId="LiveId" clId="{4051B33B-00F3-4A58-A730-2A0774A53F98}" dt="2018-10-30T14:40:13.911" v="10688"/>
          <ac:spMkLst>
            <pc:docMk/>
            <pc:sldMk cId="775366740" sldId="276"/>
            <ac:spMk id="3" creationId="{DEF0478A-AC68-442E-BB8D-1A56053DA626}"/>
          </ac:spMkLst>
        </pc:spChg>
        <pc:spChg chg="del mod">
          <ac:chgData name="Debby Patton" userId="29118e69283d98d9" providerId="LiveId" clId="{4051B33B-00F3-4A58-A730-2A0774A53F98}" dt="2018-10-29T20:40:36.118" v="8800"/>
          <ac:spMkLst>
            <pc:docMk/>
            <pc:sldMk cId="775366740" sldId="276"/>
            <ac:spMk id="4" creationId="{7667DFE3-B328-4DB8-9981-249F55A28FE3}"/>
          </ac:spMkLst>
        </pc:spChg>
        <pc:spChg chg="add mod">
          <ac:chgData name="Debby Patton" userId="29118e69283d98d9" providerId="LiveId" clId="{4051B33B-00F3-4A58-A730-2A0774A53F98}" dt="2018-10-31T19:44:57.742" v="19003" actId="1076"/>
          <ac:spMkLst>
            <pc:docMk/>
            <pc:sldMk cId="775366740" sldId="276"/>
            <ac:spMk id="5" creationId="{1AB26FCB-97B3-4FFF-AACA-7962CAB26938}"/>
          </ac:spMkLst>
        </pc:spChg>
      </pc:sldChg>
      <pc:sldChg chg="modSp add">
        <pc:chgData name="Debby Patton" userId="29118e69283d98d9" providerId="LiveId" clId="{4051B33B-00F3-4A58-A730-2A0774A53F98}" dt="2018-10-29T20:41:42.231" v="8843" actId="20577"/>
        <pc:sldMkLst>
          <pc:docMk/>
          <pc:sldMk cId="4074381236" sldId="277"/>
        </pc:sldMkLst>
        <pc:spChg chg="mod">
          <ac:chgData name="Debby Patton" userId="29118e69283d98d9" providerId="LiveId" clId="{4051B33B-00F3-4A58-A730-2A0774A53F98}" dt="2018-10-29T20:40:43.084" v="8812" actId="20577"/>
          <ac:spMkLst>
            <pc:docMk/>
            <pc:sldMk cId="4074381236" sldId="277"/>
            <ac:spMk id="2" creationId="{B82F4ADA-55B2-457F-9781-C25A893E4A51}"/>
          </ac:spMkLst>
        </pc:spChg>
        <pc:spChg chg="mod">
          <ac:chgData name="Debby Patton" userId="29118e69283d98d9" providerId="LiveId" clId="{4051B33B-00F3-4A58-A730-2A0774A53F98}" dt="2018-10-29T20:41:42.231" v="8843" actId="20577"/>
          <ac:spMkLst>
            <pc:docMk/>
            <pc:sldMk cId="4074381236" sldId="277"/>
            <ac:spMk id="4" creationId="{7667DFE3-B328-4DB8-9981-249F55A28FE3}"/>
          </ac:spMkLst>
        </pc:spChg>
      </pc:sldChg>
      <pc:sldChg chg="addSp modSp add ord">
        <pc:chgData name="Debby Patton" userId="29118e69283d98d9" providerId="LiveId" clId="{4051B33B-00F3-4A58-A730-2A0774A53F98}" dt="2018-10-31T20:32:28.374" v="19855" actId="20577"/>
        <pc:sldMkLst>
          <pc:docMk/>
          <pc:sldMk cId="752659780" sldId="278"/>
        </pc:sldMkLst>
        <pc:spChg chg="mod">
          <ac:chgData name="Debby Patton" userId="29118e69283d98d9" providerId="LiveId" clId="{4051B33B-00F3-4A58-A730-2A0774A53F98}" dt="2018-10-29T21:32:40.814" v="8956" actId="20577"/>
          <ac:spMkLst>
            <pc:docMk/>
            <pc:sldMk cId="752659780" sldId="278"/>
            <ac:spMk id="2" creationId="{D78F82EC-8ECC-47F3-8BA3-431EDE1D7C70}"/>
          </ac:spMkLst>
        </pc:spChg>
        <pc:spChg chg="add mod">
          <ac:chgData name="Debby Patton" userId="29118e69283d98d9" providerId="LiveId" clId="{4051B33B-00F3-4A58-A730-2A0774A53F98}" dt="2018-10-31T20:32:28.374" v="19855" actId="20577"/>
          <ac:spMkLst>
            <pc:docMk/>
            <pc:sldMk cId="752659780" sldId="278"/>
            <ac:spMk id="3" creationId="{70490A4B-E11A-41F7-8FC5-FEA4F5F4C499}"/>
          </ac:spMkLst>
        </pc:spChg>
        <pc:spChg chg="mod">
          <ac:chgData name="Debby Patton" userId="29118e69283d98d9" providerId="LiveId" clId="{4051B33B-00F3-4A58-A730-2A0774A53F98}" dt="2018-10-29T21:38:50.365" v="9063" actId="6549"/>
          <ac:spMkLst>
            <pc:docMk/>
            <pc:sldMk cId="752659780" sldId="278"/>
            <ac:spMk id="12" creationId="{406E775F-693C-4E09-A4A3-C0AE7EFAACD1}"/>
          </ac:spMkLst>
        </pc:spChg>
        <pc:picChg chg="add mod">
          <ac:chgData name="Debby Patton" userId="29118e69283d98d9" providerId="LiveId" clId="{4051B33B-00F3-4A58-A730-2A0774A53F98}" dt="2018-10-30T14:13:18.756" v="10424" actId="1076"/>
          <ac:picMkLst>
            <pc:docMk/>
            <pc:sldMk cId="752659780" sldId="278"/>
            <ac:picMk id="4" creationId="{C0A22363-0941-4408-9087-8F03844EA6DD}"/>
          </ac:picMkLst>
        </pc:picChg>
      </pc:sldChg>
      <pc:sldChg chg="addSp modSp add ord">
        <pc:chgData name="Debby Patton" userId="29118e69283d98d9" providerId="LiveId" clId="{4051B33B-00F3-4A58-A730-2A0774A53F98}" dt="2018-10-31T19:39:35.098" v="18962" actId="207"/>
        <pc:sldMkLst>
          <pc:docMk/>
          <pc:sldMk cId="1917130613" sldId="279"/>
        </pc:sldMkLst>
        <pc:spChg chg="mod">
          <ac:chgData name="Debby Patton" userId="29118e69283d98d9" providerId="LiveId" clId="{4051B33B-00F3-4A58-A730-2A0774A53F98}" dt="2018-10-29T21:33:23.589" v="8976" actId="20577"/>
          <ac:spMkLst>
            <pc:docMk/>
            <pc:sldMk cId="1917130613" sldId="279"/>
            <ac:spMk id="2" creationId="{D78F82EC-8ECC-47F3-8BA3-431EDE1D7C70}"/>
          </ac:spMkLst>
        </pc:spChg>
        <pc:spChg chg="add mod">
          <ac:chgData name="Debby Patton" userId="29118e69283d98d9" providerId="LiveId" clId="{4051B33B-00F3-4A58-A730-2A0774A53F98}" dt="2018-10-31T19:39:35.098" v="18962" actId="207"/>
          <ac:spMkLst>
            <pc:docMk/>
            <pc:sldMk cId="1917130613" sldId="279"/>
            <ac:spMk id="3" creationId="{11BF9C1F-80BB-4C1B-86FF-0F035DC179A9}"/>
          </ac:spMkLst>
        </pc:spChg>
        <pc:spChg chg="mod">
          <ac:chgData name="Debby Patton" userId="29118e69283d98d9" providerId="LiveId" clId="{4051B33B-00F3-4A58-A730-2A0774A53F98}" dt="2018-10-29T21:33:53.751" v="8977" actId="6549"/>
          <ac:spMkLst>
            <pc:docMk/>
            <pc:sldMk cId="1917130613" sldId="279"/>
            <ac:spMk id="12" creationId="{406E775F-693C-4E09-A4A3-C0AE7EFAACD1}"/>
          </ac:spMkLst>
        </pc:spChg>
      </pc:sldChg>
      <pc:sldChg chg="addSp delSp modSp">
        <pc:chgData name="Debby Patton" userId="29118e69283d98d9" providerId="LiveId" clId="{4051B33B-00F3-4A58-A730-2A0774A53F98}" dt="2018-11-02T14:51:10.708" v="22447" actId="6549"/>
        <pc:sldMkLst>
          <pc:docMk/>
          <pc:sldMk cId="2428659713" sldId="280"/>
        </pc:sldMkLst>
        <pc:spChg chg="mod">
          <ac:chgData name="Debby Patton" userId="29118e69283d98d9" providerId="LiveId" clId="{4051B33B-00F3-4A58-A730-2A0774A53F98}" dt="2018-11-02T14:50:31.797" v="22435" actId="20577"/>
          <ac:spMkLst>
            <pc:docMk/>
            <pc:sldMk cId="2428659713" sldId="280"/>
            <ac:spMk id="2" creationId="{D78F82EC-8ECC-47F3-8BA3-431EDE1D7C70}"/>
          </ac:spMkLst>
        </pc:spChg>
        <pc:spChg chg="add del mod">
          <ac:chgData name="Debby Patton" userId="29118e69283d98d9" providerId="LiveId" clId="{4051B33B-00F3-4A58-A730-2A0774A53F98}" dt="2018-10-30T14:50:43.886" v="10762" actId="931"/>
          <ac:spMkLst>
            <pc:docMk/>
            <pc:sldMk cId="2428659713" sldId="280"/>
            <ac:spMk id="5" creationId="{7B421931-06E2-4D10-A8CF-B84B4D2B2D16}"/>
          </ac:spMkLst>
        </pc:spChg>
        <pc:spChg chg="add mod">
          <ac:chgData name="Debby Patton" userId="29118e69283d98d9" providerId="LiveId" clId="{4051B33B-00F3-4A58-A730-2A0774A53F98}" dt="2018-11-02T14:51:10.708" v="22447" actId="6549"/>
          <ac:spMkLst>
            <pc:docMk/>
            <pc:sldMk cId="2428659713" sldId="280"/>
            <ac:spMk id="8" creationId="{59B63CE2-4942-4521-AF32-79D1CE86E190}"/>
          </ac:spMkLst>
        </pc:spChg>
        <pc:spChg chg="mod">
          <ac:chgData name="Debby Patton" userId="29118e69283d98d9" providerId="LiveId" clId="{4051B33B-00F3-4A58-A730-2A0774A53F98}" dt="2018-10-29T21:35:18.635" v="9034" actId="6549"/>
          <ac:spMkLst>
            <pc:docMk/>
            <pc:sldMk cId="2428659713" sldId="280"/>
            <ac:spMk id="12" creationId="{406E775F-693C-4E09-A4A3-C0AE7EFAACD1}"/>
          </ac:spMkLst>
        </pc:spChg>
        <pc:picChg chg="add del mod">
          <ac:chgData name="Debby Patton" userId="29118e69283d98d9" providerId="LiveId" clId="{4051B33B-00F3-4A58-A730-2A0774A53F98}" dt="2018-10-30T14:50:43.886" v="10762" actId="931"/>
          <ac:picMkLst>
            <pc:docMk/>
            <pc:sldMk cId="2428659713" sldId="280"/>
            <ac:picMk id="4" creationId="{E7587C8E-8862-4338-AE7C-9CD76B517556}"/>
          </ac:picMkLst>
        </pc:picChg>
        <pc:picChg chg="add del mod">
          <ac:chgData name="Debby Patton" userId="29118e69283d98d9" providerId="LiveId" clId="{4051B33B-00F3-4A58-A730-2A0774A53F98}" dt="2018-10-30T14:53:59.802" v="10776"/>
          <ac:picMkLst>
            <pc:docMk/>
            <pc:sldMk cId="2428659713" sldId="280"/>
            <ac:picMk id="7" creationId="{D315E7CC-550B-47EF-8286-F78E66C658D2}"/>
          </ac:picMkLst>
        </pc:picChg>
      </pc:sldChg>
      <pc:sldChg chg="addSp delSp modSp">
        <pc:chgData name="Debby Patton" userId="29118e69283d98d9" providerId="LiveId" clId="{4051B33B-00F3-4A58-A730-2A0774A53F98}" dt="2018-11-01T15:31:51.826" v="20391" actId="20577"/>
        <pc:sldMkLst>
          <pc:docMk/>
          <pc:sldMk cId="2178197603" sldId="281"/>
        </pc:sldMkLst>
        <pc:spChg chg="add mod">
          <ac:chgData name="Debby Patton" userId="29118e69283d98d9" providerId="LiveId" clId="{4051B33B-00F3-4A58-A730-2A0774A53F98}" dt="2018-11-01T15:31:51.826" v="20391" actId="20577"/>
          <ac:spMkLst>
            <pc:docMk/>
            <pc:sldMk cId="2178197603" sldId="281"/>
            <ac:spMk id="3" creationId="{771FA5CC-C613-474C-99F1-055C284BCD4F}"/>
          </ac:spMkLst>
        </pc:spChg>
        <pc:picChg chg="add del">
          <ac:chgData name="Debby Patton" userId="29118e69283d98d9" providerId="LiveId" clId="{4051B33B-00F3-4A58-A730-2A0774A53F98}" dt="2018-10-31T13:47:03.260" v="15641"/>
          <ac:picMkLst>
            <pc:docMk/>
            <pc:sldMk cId="2178197603" sldId="281"/>
            <ac:picMk id="8" creationId="{E9B613A5-0C7D-40A2-BD31-87201936367F}"/>
          </ac:picMkLst>
        </pc:picChg>
      </pc:sldChg>
      <pc:sldChg chg="addSp delSp modSp add del">
        <pc:chgData name="Debby Patton" userId="29118e69283d98d9" providerId="LiveId" clId="{4051B33B-00F3-4A58-A730-2A0774A53F98}" dt="2018-10-29T21:39:50.564" v="9070" actId="931"/>
        <pc:sldMkLst>
          <pc:docMk/>
          <pc:sldMk cId="1741827631" sldId="282"/>
        </pc:sldMkLst>
        <pc:spChg chg="mod">
          <ac:chgData name="Debby Patton" userId="29118e69283d98d9" providerId="LiveId" clId="{4051B33B-00F3-4A58-A730-2A0774A53F98}" dt="2018-10-29T21:35:49.174" v="9055" actId="20577"/>
          <ac:spMkLst>
            <pc:docMk/>
            <pc:sldMk cId="1741827631" sldId="282"/>
            <ac:spMk id="2" creationId="{D78F82EC-8ECC-47F3-8BA3-431EDE1D7C70}"/>
          </ac:spMkLst>
        </pc:spChg>
        <pc:spChg chg="add del mod">
          <ac:chgData name="Debby Patton" userId="29118e69283d98d9" providerId="LiveId" clId="{4051B33B-00F3-4A58-A730-2A0774A53F98}" dt="2018-10-29T21:39:50.564" v="9070" actId="931"/>
          <ac:spMkLst>
            <pc:docMk/>
            <pc:sldMk cId="1741827631" sldId="282"/>
            <ac:spMk id="5" creationId="{CD6C44E7-84CD-4D57-81FB-D4BE6CF040DE}"/>
          </ac:spMkLst>
        </pc:spChg>
        <pc:spChg chg="add del mod">
          <ac:chgData name="Debby Patton" userId="29118e69283d98d9" providerId="LiveId" clId="{4051B33B-00F3-4A58-A730-2A0774A53F98}" dt="2018-10-29T21:39:47.498" v="9068"/>
          <ac:spMkLst>
            <pc:docMk/>
            <pc:sldMk cId="1741827631" sldId="282"/>
            <ac:spMk id="6" creationId="{D1CBBE0B-AFFA-44CD-8128-720C7A2C92EB}"/>
          </ac:spMkLst>
        </pc:spChg>
        <pc:spChg chg="add del mod">
          <ac:chgData name="Debby Patton" userId="29118e69283d98d9" providerId="LiveId" clId="{4051B33B-00F3-4A58-A730-2A0774A53F98}" dt="2018-10-29T21:39:47.498" v="9068"/>
          <ac:spMkLst>
            <pc:docMk/>
            <pc:sldMk cId="1741827631" sldId="282"/>
            <ac:spMk id="8" creationId="{8F66016E-7270-4A15-926C-A41A8F05D1D2}"/>
          </ac:spMkLst>
        </pc:spChg>
        <pc:spChg chg="mod">
          <ac:chgData name="Debby Patton" userId="29118e69283d98d9" providerId="LiveId" clId="{4051B33B-00F3-4A58-A730-2A0774A53F98}" dt="2018-10-29T21:35:53.815" v="9056" actId="6549"/>
          <ac:spMkLst>
            <pc:docMk/>
            <pc:sldMk cId="1741827631" sldId="282"/>
            <ac:spMk id="12" creationId="{406E775F-693C-4E09-A4A3-C0AE7EFAACD1}"/>
          </ac:spMkLst>
        </pc:spChg>
        <pc:picChg chg="add del mod">
          <ac:chgData name="Debby Patton" userId="29118e69283d98d9" providerId="LiveId" clId="{4051B33B-00F3-4A58-A730-2A0774A53F98}" dt="2018-10-29T21:39:50.564" v="9070" actId="931"/>
          <ac:picMkLst>
            <pc:docMk/>
            <pc:sldMk cId="1741827631" sldId="282"/>
            <ac:picMk id="4" creationId="{AB6DD6C3-0DFD-4BA6-BE0C-2B1151EDC492}"/>
          </ac:picMkLst>
        </pc:picChg>
      </pc:sldChg>
      <pc:sldChg chg="modSp">
        <pc:chgData name="Debby Patton" userId="29118e69283d98d9" providerId="LiveId" clId="{4051B33B-00F3-4A58-A730-2A0774A53F98}" dt="2018-11-01T15:33:18.242" v="20398" actId="6549"/>
        <pc:sldMkLst>
          <pc:docMk/>
          <pc:sldMk cId="2226292187" sldId="283"/>
        </pc:sldMkLst>
        <pc:spChg chg="mod">
          <ac:chgData name="Debby Patton" userId="29118e69283d98d9" providerId="LiveId" clId="{4051B33B-00F3-4A58-A730-2A0774A53F98}" dt="2018-10-31T21:38:39.594" v="20298" actId="20577"/>
          <ac:spMkLst>
            <pc:docMk/>
            <pc:sldMk cId="2226292187" sldId="283"/>
            <ac:spMk id="2" creationId="{8AB9769C-5B19-4303-8CE0-7A4275ECE67D}"/>
          </ac:spMkLst>
        </pc:spChg>
        <pc:graphicFrameChg chg="mod modGraphic">
          <ac:chgData name="Debby Patton" userId="29118e69283d98d9" providerId="LiveId" clId="{4051B33B-00F3-4A58-A730-2A0774A53F98}" dt="2018-11-01T15:33:18.242" v="20398" actId="6549"/>
          <ac:graphicFrameMkLst>
            <pc:docMk/>
            <pc:sldMk cId="2226292187" sldId="283"/>
            <ac:graphicFrameMk id="4" creationId="{D4AAECE9-2CCF-48B3-889C-D23F3E14C05B}"/>
          </ac:graphicFrameMkLst>
        </pc:graphicFrameChg>
      </pc:sldChg>
      <pc:sldChg chg="addSp delSp modSp add ord">
        <pc:chgData name="Debby Patton" userId="29118e69283d98d9" providerId="LiveId" clId="{4051B33B-00F3-4A58-A730-2A0774A53F98}" dt="2018-11-02T16:50:31.441" v="23867" actId="20577"/>
        <pc:sldMkLst>
          <pc:docMk/>
          <pc:sldMk cId="3242128090" sldId="284"/>
        </pc:sldMkLst>
        <pc:spChg chg="mod">
          <ac:chgData name="Debby Patton" userId="29118e69283d98d9" providerId="LiveId" clId="{4051B33B-00F3-4A58-A730-2A0774A53F98}" dt="2018-10-30T14:04:22.888" v="9927" actId="1076"/>
          <ac:spMkLst>
            <pc:docMk/>
            <pc:sldMk cId="3242128090" sldId="284"/>
            <ac:spMk id="2" creationId="{1BA82A17-4783-4616-955C-A9E0A971E64E}"/>
          </ac:spMkLst>
        </pc:spChg>
        <pc:spChg chg="del">
          <ac:chgData name="Debby Patton" userId="29118e69283d98d9" providerId="LiveId" clId="{4051B33B-00F3-4A58-A730-2A0774A53F98}" dt="2018-10-30T13:59:40.743" v="9906"/>
          <ac:spMkLst>
            <pc:docMk/>
            <pc:sldMk cId="3242128090" sldId="284"/>
            <ac:spMk id="5" creationId="{37494AB6-DE8D-4BB7-BF99-9A1470BD5457}"/>
          </ac:spMkLst>
        </pc:spChg>
        <pc:spChg chg="mod">
          <ac:chgData name="Debby Patton" userId="29118e69283d98d9" providerId="LiveId" clId="{4051B33B-00F3-4A58-A730-2A0774A53F98}" dt="2018-11-02T16:50:31.441" v="23867" actId="20577"/>
          <ac:spMkLst>
            <pc:docMk/>
            <pc:sldMk cId="3242128090" sldId="284"/>
            <ac:spMk id="6" creationId="{7EC9990B-C18E-4367-B405-88A536BFDAB1}"/>
          </ac:spMkLst>
        </pc:spChg>
        <pc:spChg chg="add del mod">
          <ac:chgData name="Debby Patton" userId="29118e69283d98d9" providerId="LiveId" clId="{4051B33B-00F3-4A58-A730-2A0774A53F98}" dt="2018-10-30T13:59:35.872" v="9905"/>
          <ac:spMkLst>
            <pc:docMk/>
            <pc:sldMk cId="3242128090" sldId="284"/>
            <ac:spMk id="8" creationId="{E32E416C-88E5-47FE-86D8-19F84969FA44}"/>
          </ac:spMkLst>
        </pc:spChg>
        <pc:spChg chg="add del mod">
          <ac:chgData name="Debby Patton" userId="29118e69283d98d9" providerId="LiveId" clId="{4051B33B-00F3-4A58-A730-2A0774A53F98}" dt="2018-10-30T14:01:05.147" v="9911"/>
          <ac:spMkLst>
            <pc:docMk/>
            <pc:sldMk cId="3242128090" sldId="284"/>
            <ac:spMk id="11" creationId="{A4629235-1543-4B8B-BE1F-4BC957389E3F}"/>
          </ac:spMkLst>
        </pc:spChg>
        <pc:spChg chg="add mod">
          <ac:chgData name="Debby Patton" userId="29118e69283d98d9" providerId="LiveId" clId="{4051B33B-00F3-4A58-A730-2A0774A53F98}" dt="2018-10-30T18:34:17.703" v="13644" actId="207"/>
          <ac:spMkLst>
            <pc:docMk/>
            <pc:sldMk cId="3242128090" sldId="284"/>
            <ac:spMk id="14" creationId="{EAF7819B-9BD8-4A8E-AFF2-25F9CF463522}"/>
          </ac:spMkLst>
        </pc:spChg>
        <pc:spChg chg="del">
          <ac:chgData name="Debby Patton" userId="29118e69283d98d9" providerId="LiveId" clId="{4051B33B-00F3-4A58-A730-2A0774A53F98}" dt="2018-10-30T20:36:40.602" v="15223"/>
          <ac:spMkLst>
            <pc:docMk/>
            <pc:sldMk cId="3242128090" sldId="284"/>
            <ac:spMk id="15" creationId="{B89AA492-195A-4290-887F-5E6387563244}"/>
          </ac:spMkLst>
        </pc:spChg>
        <pc:spChg chg="del">
          <ac:chgData name="Debby Patton" userId="29118e69283d98d9" providerId="LiveId" clId="{4051B33B-00F3-4A58-A730-2A0774A53F98}" dt="2018-10-30T14:00:59.231" v="9910" actId="26606"/>
          <ac:spMkLst>
            <pc:docMk/>
            <pc:sldMk cId="3242128090" sldId="284"/>
            <ac:spMk id="78" creationId="{333F0879-3DA0-4CB8-B35E-A0AD42558191}"/>
          </ac:spMkLst>
        </pc:spChg>
        <pc:spChg chg="del">
          <ac:chgData name="Debby Patton" userId="29118e69283d98d9" providerId="LiveId" clId="{4051B33B-00F3-4A58-A730-2A0774A53F98}" dt="2018-10-30T14:00:59.231" v="9910" actId="26606"/>
          <ac:spMkLst>
            <pc:docMk/>
            <pc:sldMk cId="3242128090" sldId="284"/>
            <ac:spMk id="80" creationId="{324D2183-F388-476E-92A9-D6639D698580}"/>
          </ac:spMkLst>
        </pc:spChg>
        <pc:spChg chg="del">
          <ac:chgData name="Debby Patton" userId="29118e69283d98d9" providerId="LiveId" clId="{4051B33B-00F3-4A58-A730-2A0774A53F98}" dt="2018-10-30T14:00:59.231" v="9910" actId="26606"/>
          <ac:spMkLst>
            <pc:docMk/>
            <pc:sldMk cId="3242128090" sldId="284"/>
            <ac:spMk id="82" creationId="{243462E7-1698-4B21-BE89-AEFAC7C2FEFA}"/>
          </ac:spMkLst>
        </pc:spChg>
        <pc:spChg chg="del">
          <ac:chgData name="Debby Patton" userId="29118e69283d98d9" providerId="LiveId" clId="{4051B33B-00F3-4A58-A730-2A0774A53F98}" dt="2018-10-30T14:00:59.231" v="9910" actId="26606"/>
          <ac:spMkLst>
            <pc:docMk/>
            <pc:sldMk cId="3242128090" sldId="284"/>
            <ac:spMk id="84" creationId="{6C22FCAC-D7EC-4A52-B153-FF761E2235B3}"/>
          </ac:spMkLst>
        </pc:spChg>
        <pc:spChg chg="add del">
          <ac:chgData name="Debby Patton" userId="29118e69283d98d9" providerId="LiveId" clId="{4051B33B-00F3-4A58-A730-2A0774A53F98}" dt="2018-10-30T14:03:35.091" v="9915" actId="26606"/>
          <ac:spMkLst>
            <pc:docMk/>
            <pc:sldMk cId="3242128090" sldId="284"/>
            <ac:spMk id="97" creationId="{333F0879-3DA0-4CB8-B35E-A0AD42558191}"/>
          </ac:spMkLst>
        </pc:spChg>
        <pc:spChg chg="add del">
          <ac:chgData name="Debby Patton" userId="29118e69283d98d9" providerId="LiveId" clId="{4051B33B-00F3-4A58-A730-2A0774A53F98}" dt="2018-10-30T14:03:35.091" v="9915" actId="26606"/>
          <ac:spMkLst>
            <pc:docMk/>
            <pc:sldMk cId="3242128090" sldId="284"/>
            <ac:spMk id="99" creationId="{324D2183-F388-476E-92A9-D6639D698580}"/>
          </ac:spMkLst>
        </pc:spChg>
        <pc:spChg chg="add del">
          <ac:chgData name="Debby Patton" userId="29118e69283d98d9" providerId="LiveId" clId="{4051B33B-00F3-4A58-A730-2A0774A53F98}" dt="2018-10-30T14:03:35.091" v="9915" actId="26606"/>
          <ac:spMkLst>
            <pc:docMk/>
            <pc:sldMk cId="3242128090" sldId="284"/>
            <ac:spMk id="101" creationId="{243462E7-1698-4B21-BE89-AEFAC7C2FEFA}"/>
          </ac:spMkLst>
        </pc:spChg>
        <pc:spChg chg="add del">
          <ac:chgData name="Debby Patton" userId="29118e69283d98d9" providerId="LiveId" clId="{4051B33B-00F3-4A58-A730-2A0774A53F98}" dt="2018-10-30T14:03:35.091" v="9915" actId="26606"/>
          <ac:spMkLst>
            <pc:docMk/>
            <pc:sldMk cId="3242128090" sldId="284"/>
            <ac:spMk id="103" creationId="{6C22FCAC-D7EC-4A52-B153-FF761E2235B3}"/>
          </ac:spMkLst>
        </pc:spChg>
        <pc:spChg chg="add">
          <ac:chgData name="Debby Patton" userId="29118e69283d98d9" providerId="LiveId" clId="{4051B33B-00F3-4A58-A730-2A0774A53F98}" dt="2018-10-30T14:03:35.091" v="9915" actId="26606"/>
          <ac:spMkLst>
            <pc:docMk/>
            <pc:sldMk cId="3242128090" sldId="284"/>
            <ac:spMk id="116" creationId="{333F0879-3DA0-4CB8-B35E-A0AD42558191}"/>
          </ac:spMkLst>
        </pc:spChg>
        <pc:spChg chg="add">
          <ac:chgData name="Debby Patton" userId="29118e69283d98d9" providerId="LiveId" clId="{4051B33B-00F3-4A58-A730-2A0774A53F98}" dt="2018-10-30T14:03:35.091" v="9915" actId="26606"/>
          <ac:spMkLst>
            <pc:docMk/>
            <pc:sldMk cId="3242128090" sldId="284"/>
            <ac:spMk id="118" creationId="{324D2183-F388-476E-92A9-D6639D698580}"/>
          </ac:spMkLst>
        </pc:spChg>
        <pc:spChg chg="add">
          <ac:chgData name="Debby Patton" userId="29118e69283d98d9" providerId="LiveId" clId="{4051B33B-00F3-4A58-A730-2A0774A53F98}" dt="2018-10-30T14:03:35.091" v="9915" actId="26606"/>
          <ac:spMkLst>
            <pc:docMk/>
            <pc:sldMk cId="3242128090" sldId="284"/>
            <ac:spMk id="120" creationId="{243462E7-1698-4B21-BE89-AEFAC7C2FEFA}"/>
          </ac:spMkLst>
        </pc:spChg>
        <pc:spChg chg="add">
          <ac:chgData name="Debby Patton" userId="29118e69283d98d9" providerId="LiveId" clId="{4051B33B-00F3-4A58-A730-2A0774A53F98}" dt="2018-10-30T14:03:35.091" v="9915" actId="26606"/>
          <ac:spMkLst>
            <pc:docMk/>
            <pc:sldMk cId="3242128090" sldId="284"/>
            <ac:spMk id="122" creationId="{6C22FCAC-D7EC-4A52-B153-FF761E2235B3}"/>
          </ac:spMkLst>
        </pc:spChg>
        <pc:grpChg chg="del">
          <ac:chgData name="Debby Patton" userId="29118e69283d98d9" providerId="LiveId" clId="{4051B33B-00F3-4A58-A730-2A0774A53F98}" dt="2018-10-30T14:00:59.231" v="9910" actId="26606"/>
          <ac:grpSpMkLst>
            <pc:docMk/>
            <pc:sldMk cId="3242128090" sldId="284"/>
            <ac:grpSpMk id="70" creationId="{3F6D81C7-B083-478E-82FE-089A8CB72EB8}"/>
          </ac:grpSpMkLst>
        </pc:grpChg>
        <pc:grpChg chg="add del">
          <ac:chgData name="Debby Patton" userId="29118e69283d98d9" providerId="LiveId" clId="{4051B33B-00F3-4A58-A730-2A0774A53F98}" dt="2018-10-30T14:03:35.091" v="9915" actId="26606"/>
          <ac:grpSpMkLst>
            <pc:docMk/>
            <pc:sldMk cId="3242128090" sldId="284"/>
            <ac:grpSpMk id="89" creationId="{3F6D81C7-B083-478E-82FE-089A8CB72EB8}"/>
          </ac:grpSpMkLst>
        </pc:grpChg>
        <pc:grpChg chg="add">
          <ac:chgData name="Debby Patton" userId="29118e69283d98d9" providerId="LiveId" clId="{4051B33B-00F3-4A58-A730-2A0774A53F98}" dt="2018-10-30T14:03:35.091" v="9915" actId="26606"/>
          <ac:grpSpMkLst>
            <pc:docMk/>
            <pc:sldMk cId="3242128090" sldId="284"/>
            <ac:grpSpMk id="108" creationId="{3F6D81C7-B083-478E-82FE-089A8CB72EB8}"/>
          </ac:grpSpMkLst>
        </pc:grpChg>
        <pc:picChg chg="del">
          <ac:chgData name="Debby Patton" userId="29118e69283d98d9" providerId="LiveId" clId="{4051B33B-00F3-4A58-A730-2A0774A53F98}" dt="2018-10-30T13:58:59.025" v="9901"/>
          <ac:picMkLst>
            <pc:docMk/>
            <pc:sldMk cId="3242128090" sldId="284"/>
            <ac:picMk id="4" creationId="{C6594D48-9857-4CD2-9249-B9403989BD1C}"/>
          </ac:picMkLst>
        </pc:picChg>
        <pc:picChg chg="add del mod">
          <ac:chgData name="Debby Patton" userId="29118e69283d98d9" providerId="LiveId" clId="{4051B33B-00F3-4A58-A730-2A0774A53F98}" dt="2018-10-30T13:59:35.872" v="9905"/>
          <ac:picMkLst>
            <pc:docMk/>
            <pc:sldMk cId="3242128090" sldId="284"/>
            <ac:picMk id="7" creationId="{A5DBA67B-FE81-4327-9DDB-39D8C75DAE09}"/>
          </ac:picMkLst>
        </pc:picChg>
        <pc:picChg chg="add del mod">
          <ac:chgData name="Debby Patton" userId="29118e69283d98d9" providerId="LiveId" clId="{4051B33B-00F3-4A58-A730-2A0774A53F98}" dt="2018-10-30T14:01:05.147" v="9911"/>
          <ac:picMkLst>
            <pc:docMk/>
            <pc:sldMk cId="3242128090" sldId="284"/>
            <ac:picMk id="10" creationId="{737BDA29-EB2C-4735-9BD5-971A17A5256D}"/>
          </ac:picMkLst>
        </pc:picChg>
        <pc:picChg chg="add mod">
          <ac:chgData name="Debby Patton" userId="29118e69283d98d9" providerId="LiveId" clId="{4051B33B-00F3-4A58-A730-2A0774A53F98}" dt="2018-10-30T14:03:35.091" v="9915" actId="26606"/>
          <ac:picMkLst>
            <pc:docMk/>
            <pc:sldMk cId="3242128090" sldId="284"/>
            <ac:picMk id="13" creationId="{CD0C46F5-35D5-47E0-916B-48FBEC0DBA6A}"/>
          </ac:picMkLst>
        </pc:picChg>
        <pc:cxnChg chg="del">
          <ac:chgData name="Debby Patton" userId="29118e69283d98d9" providerId="LiveId" clId="{4051B33B-00F3-4A58-A730-2A0774A53F98}" dt="2018-10-30T14:00:59.231" v="9910" actId="26606"/>
          <ac:cxnSpMkLst>
            <pc:docMk/>
            <pc:sldMk cId="3242128090" sldId="284"/>
            <ac:cxnSpMk id="76" creationId="{F06B54F2-CD11-4359-A7D6-DA7C76C091A6}"/>
          </ac:cxnSpMkLst>
        </pc:cxnChg>
        <pc:cxnChg chg="add del">
          <ac:chgData name="Debby Patton" userId="29118e69283d98d9" providerId="LiveId" clId="{4051B33B-00F3-4A58-A730-2A0774A53F98}" dt="2018-10-30T14:03:35.091" v="9915" actId="26606"/>
          <ac:cxnSpMkLst>
            <pc:docMk/>
            <pc:sldMk cId="3242128090" sldId="284"/>
            <ac:cxnSpMk id="95" creationId="{F06B54F2-CD11-4359-A7D6-DA7C76C091A6}"/>
          </ac:cxnSpMkLst>
        </pc:cxnChg>
        <pc:cxnChg chg="add">
          <ac:chgData name="Debby Patton" userId="29118e69283d98d9" providerId="LiveId" clId="{4051B33B-00F3-4A58-A730-2A0774A53F98}" dt="2018-10-30T14:03:35.091" v="9915" actId="26606"/>
          <ac:cxnSpMkLst>
            <pc:docMk/>
            <pc:sldMk cId="3242128090" sldId="284"/>
            <ac:cxnSpMk id="114" creationId="{F06B54F2-CD11-4359-A7D6-DA7C76C091A6}"/>
          </ac:cxnSpMkLst>
        </pc:cxnChg>
      </pc:sldChg>
      <pc:sldChg chg="modSp add ord">
        <pc:chgData name="Debby Patton" userId="29118e69283d98d9" providerId="LiveId" clId="{4051B33B-00F3-4A58-A730-2A0774A53F98}" dt="2018-11-01T15:34:18.581" v="20399" actId="207"/>
        <pc:sldMkLst>
          <pc:docMk/>
          <pc:sldMk cId="3299971665" sldId="285"/>
        </pc:sldMkLst>
        <pc:spChg chg="mod">
          <ac:chgData name="Debby Patton" userId="29118e69283d98d9" providerId="LiveId" clId="{4051B33B-00F3-4A58-A730-2A0774A53F98}" dt="2018-10-30T14:27:00.068" v="10487" actId="404"/>
          <ac:spMkLst>
            <pc:docMk/>
            <pc:sldMk cId="3299971665" sldId="285"/>
            <ac:spMk id="2" creationId="{5B70B5F5-1043-4AC7-B849-A292274A06E5}"/>
          </ac:spMkLst>
        </pc:spChg>
        <pc:spChg chg="mod">
          <ac:chgData name="Debby Patton" userId="29118e69283d98d9" providerId="LiveId" clId="{4051B33B-00F3-4A58-A730-2A0774A53F98}" dt="2018-11-01T15:34:18.581" v="20399" actId="207"/>
          <ac:spMkLst>
            <pc:docMk/>
            <pc:sldMk cId="3299971665" sldId="285"/>
            <ac:spMk id="3" creationId="{75DE167C-9D03-4B5B-9145-7ED219F637F2}"/>
          </ac:spMkLst>
        </pc:spChg>
      </pc:sldChg>
      <pc:sldChg chg="addSp delSp modSp add ord">
        <pc:chgData name="Debby Patton" userId="29118e69283d98d9" providerId="LiveId" clId="{4051B33B-00F3-4A58-A730-2A0774A53F98}" dt="2018-11-02T14:51:33.092" v="22451" actId="20577"/>
        <pc:sldMkLst>
          <pc:docMk/>
          <pc:sldMk cId="2310511869" sldId="286"/>
        </pc:sldMkLst>
        <pc:spChg chg="mod">
          <ac:chgData name="Debby Patton" userId="29118e69283d98d9" providerId="LiveId" clId="{4051B33B-00F3-4A58-A730-2A0774A53F98}" dt="2018-11-02T14:51:33.092" v="22451" actId="20577"/>
          <ac:spMkLst>
            <pc:docMk/>
            <pc:sldMk cId="2310511869" sldId="286"/>
            <ac:spMk id="2" creationId="{8B4696F1-D6B5-4531-9E61-ACD7D5FB6707}"/>
          </ac:spMkLst>
        </pc:spChg>
        <pc:spChg chg="mod">
          <ac:chgData name="Debby Patton" userId="29118e69283d98d9" providerId="LiveId" clId="{4051B33B-00F3-4A58-A730-2A0774A53F98}" dt="2018-11-01T15:29:58.403" v="20379" actId="20577"/>
          <ac:spMkLst>
            <pc:docMk/>
            <pc:sldMk cId="2310511869" sldId="286"/>
            <ac:spMk id="3" creationId="{8640740D-1692-4493-8163-2F34BA84CAEE}"/>
          </ac:spMkLst>
        </pc:spChg>
        <pc:spChg chg="del mod">
          <ac:chgData name="Debby Patton" userId="29118e69283d98d9" providerId="LiveId" clId="{4051B33B-00F3-4A58-A730-2A0774A53F98}" dt="2018-11-01T18:04:13.148" v="22329"/>
          <ac:spMkLst>
            <pc:docMk/>
            <pc:sldMk cId="2310511869" sldId="286"/>
            <ac:spMk id="6" creationId="{446D4491-14D9-42D0-A532-DEEA5A09DA18}"/>
          </ac:spMkLst>
        </pc:spChg>
        <pc:spChg chg="add">
          <ac:chgData name="Debby Patton" userId="29118e69283d98d9" providerId="LiveId" clId="{4051B33B-00F3-4A58-A730-2A0774A53F98}" dt="2018-10-30T15:00:21.023" v="11076" actId="26606"/>
          <ac:spMkLst>
            <pc:docMk/>
            <pc:sldMk cId="2310511869" sldId="286"/>
            <ac:spMk id="12" creationId="{F5F01BD1-E3CB-4562-A77C-00A3ED24624B}"/>
          </ac:spMkLst>
        </pc:spChg>
        <pc:spChg chg="add">
          <ac:chgData name="Debby Patton" userId="29118e69283d98d9" providerId="LiveId" clId="{4051B33B-00F3-4A58-A730-2A0774A53F98}" dt="2018-10-30T15:00:21.023" v="11076" actId="26606"/>
          <ac:spMkLst>
            <pc:docMk/>
            <pc:sldMk cId="2310511869" sldId="286"/>
            <ac:spMk id="20" creationId="{75325209-1BB3-4A1C-97C2-17DCDC1659EE}"/>
          </ac:spMkLst>
        </pc:spChg>
        <pc:grpChg chg="add">
          <ac:chgData name="Debby Patton" userId="29118e69283d98d9" providerId="LiveId" clId="{4051B33B-00F3-4A58-A730-2A0774A53F98}" dt="2018-10-30T15:00:21.023" v="11076" actId="26606"/>
          <ac:grpSpMkLst>
            <pc:docMk/>
            <pc:sldMk cId="2310511869" sldId="286"/>
            <ac:grpSpMk id="14" creationId="{492030E9-8BC2-4840-8C6B-991B68C51E4B}"/>
          </ac:grpSpMkLst>
        </pc:grpChg>
        <pc:picChg chg="del">
          <ac:chgData name="Debby Patton" userId="29118e69283d98d9" providerId="LiveId" clId="{4051B33B-00F3-4A58-A730-2A0774A53F98}" dt="2018-10-30T14:54:30.552" v="10779"/>
          <ac:picMkLst>
            <pc:docMk/>
            <pc:sldMk cId="2310511869" sldId="286"/>
            <ac:picMk id="5" creationId="{9ACBD3E2-2795-42B0-BEA1-2803616F7791}"/>
          </ac:picMkLst>
        </pc:picChg>
        <pc:picChg chg="add del mod ord">
          <ac:chgData name="Debby Patton" userId="29118e69283d98d9" providerId="LiveId" clId="{4051B33B-00F3-4A58-A730-2A0774A53F98}" dt="2018-11-01T18:03:59.368" v="22327"/>
          <ac:picMkLst>
            <pc:docMk/>
            <pc:sldMk cId="2310511869" sldId="286"/>
            <ac:picMk id="7" creationId="{B1C3222A-05CA-4C4C-BA56-AFD88D0E8D41}"/>
          </ac:picMkLst>
        </pc:picChg>
        <pc:picChg chg="add">
          <ac:chgData name="Debby Patton" userId="29118e69283d98d9" providerId="LiveId" clId="{4051B33B-00F3-4A58-A730-2A0774A53F98}" dt="2018-11-01T18:04:07.737" v="22328"/>
          <ac:picMkLst>
            <pc:docMk/>
            <pc:sldMk cId="2310511869" sldId="286"/>
            <ac:picMk id="19" creationId="{CF6DCDFD-E4D5-4C21-89D0-7C5DE2DA8BDE}"/>
          </ac:picMkLst>
        </pc:picChg>
        <pc:cxnChg chg="add">
          <ac:chgData name="Debby Patton" userId="29118e69283d98d9" providerId="LiveId" clId="{4051B33B-00F3-4A58-A730-2A0774A53F98}" dt="2018-10-30T15:00:21.023" v="11076" actId="26606"/>
          <ac:cxnSpMkLst>
            <pc:docMk/>
            <pc:sldMk cId="2310511869" sldId="286"/>
            <ac:cxnSpMk id="22" creationId="{043EE5F5-AF73-46E3-90B6-27EEFDAC3591}"/>
          </ac:cxnSpMkLst>
        </pc:cxnChg>
      </pc:sldChg>
      <pc:sldChg chg="addSp delSp modSp add">
        <pc:chgData name="Debby Patton" userId="29118e69283d98d9" providerId="LiveId" clId="{4051B33B-00F3-4A58-A730-2A0774A53F98}" dt="2018-11-02T14:52:12.028" v="22461" actId="27636"/>
        <pc:sldMkLst>
          <pc:docMk/>
          <pc:sldMk cId="3674715384" sldId="287"/>
        </pc:sldMkLst>
        <pc:spChg chg="mod">
          <ac:chgData name="Debby Patton" userId="29118e69283d98d9" providerId="LiveId" clId="{4051B33B-00F3-4A58-A730-2A0774A53F98}" dt="2018-11-02T14:51:46.516" v="22454" actId="20577"/>
          <ac:spMkLst>
            <pc:docMk/>
            <pc:sldMk cId="3674715384" sldId="287"/>
            <ac:spMk id="2" creationId="{8B4696F1-D6B5-4531-9E61-ACD7D5FB6707}"/>
          </ac:spMkLst>
        </pc:spChg>
        <pc:spChg chg="mod">
          <ac:chgData name="Debby Patton" userId="29118e69283d98d9" providerId="LiveId" clId="{4051B33B-00F3-4A58-A730-2A0774A53F98}" dt="2018-11-02T14:52:12.028" v="22461" actId="27636"/>
          <ac:spMkLst>
            <pc:docMk/>
            <pc:sldMk cId="3674715384" sldId="287"/>
            <ac:spMk id="3" creationId="{8640740D-1692-4493-8163-2F34BA84CAEE}"/>
          </ac:spMkLst>
        </pc:spChg>
        <pc:spChg chg="del mod ord">
          <ac:chgData name="Debby Patton" userId="29118e69283d98d9" providerId="LiveId" clId="{4051B33B-00F3-4A58-A730-2A0774A53F98}" dt="2018-11-01T18:03:42.509" v="22326"/>
          <ac:spMkLst>
            <pc:docMk/>
            <pc:sldMk cId="3674715384" sldId="287"/>
            <ac:spMk id="6" creationId="{446D4491-14D9-42D0-A532-DEEA5A09DA18}"/>
          </ac:spMkLst>
        </pc:spChg>
        <pc:spChg chg="del">
          <ac:chgData name="Debby Patton" userId="29118e69283d98d9" providerId="LiveId" clId="{4051B33B-00F3-4A58-A730-2A0774A53F98}" dt="2018-10-30T15:04:15.952" v="11257" actId="26606"/>
          <ac:spMkLst>
            <pc:docMk/>
            <pc:sldMk cId="3674715384" sldId="287"/>
            <ac:spMk id="12" creationId="{F5F01BD1-E3CB-4562-A77C-00A3ED24624B}"/>
          </ac:spMkLst>
        </pc:spChg>
        <pc:spChg chg="del">
          <ac:chgData name="Debby Patton" userId="29118e69283d98d9" providerId="LiveId" clId="{4051B33B-00F3-4A58-A730-2A0774A53F98}" dt="2018-10-30T15:04:15.952" v="11257" actId="26606"/>
          <ac:spMkLst>
            <pc:docMk/>
            <pc:sldMk cId="3674715384" sldId="287"/>
            <ac:spMk id="20" creationId="{75325209-1BB3-4A1C-97C2-17DCDC1659EE}"/>
          </ac:spMkLst>
        </pc:spChg>
        <pc:grpChg chg="del">
          <ac:chgData name="Debby Patton" userId="29118e69283d98d9" providerId="LiveId" clId="{4051B33B-00F3-4A58-A730-2A0774A53F98}" dt="2018-10-30T15:04:15.952" v="11257" actId="26606"/>
          <ac:grpSpMkLst>
            <pc:docMk/>
            <pc:sldMk cId="3674715384" sldId="287"/>
            <ac:grpSpMk id="14" creationId="{492030E9-8BC2-4840-8C6B-991B68C51E4B}"/>
          </ac:grpSpMkLst>
        </pc:grpChg>
        <pc:picChg chg="add del mod">
          <ac:chgData name="Debby Patton" userId="29118e69283d98d9" providerId="LiveId" clId="{4051B33B-00F3-4A58-A730-2A0774A53F98}" dt="2018-11-01T18:02:44.550" v="22319"/>
          <ac:picMkLst>
            <pc:docMk/>
            <pc:sldMk cId="3674715384" sldId="287"/>
            <ac:picMk id="5" creationId="{84248523-6D05-4FE9-A447-149CF5AB4315}"/>
          </ac:picMkLst>
        </pc:picChg>
        <pc:picChg chg="del mod ord">
          <ac:chgData name="Debby Patton" userId="29118e69283d98d9" providerId="LiveId" clId="{4051B33B-00F3-4A58-A730-2A0774A53F98}" dt="2018-10-30T19:29:34.834" v="14656"/>
          <ac:picMkLst>
            <pc:docMk/>
            <pc:sldMk cId="3674715384" sldId="287"/>
            <ac:picMk id="7" creationId="{B1C3222A-05CA-4C4C-BA56-AFD88D0E8D41}"/>
          </ac:picMkLst>
        </pc:picChg>
        <pc:picChg chg="add mod">
          <ac:chgData name="Debby Patton" userId="29118e69283d98d9" providerId="LiveId" clId="{4051B33B-00F3-4A58-A730-2A0774A53F98}" dt="2018-11-01T18:03:35.438" v="22325" actId="1076"/>
          <ac:picMkLst>
            <pc:docMk/>
            <pc:sldMk cId="3674715384" sldId="287"/>
            <ac:picMk id="19" creationId="{4287F8D5-063B-43CA-8E88-338D1F0412B7}"/>
          </ac:picMkLst>
        </pc:picChg>
        <pc:cxnChg chg="del">
          <ac:chgData name="Debby Patton" userId="29118e69283d98d9" providerId="LiveId" clId="{4051B33B-00F3-4A58-A730-2A0774A53F98}" dt="2018-10-30T15:04:15.952" v="11257" actId="26606"/>
          <ac:cxnSpMkLst>
            <pc:docMk/>
            <pc:sldMk cId="3674715384" sldId="287"/>
            <ac:cxnSpMk id="22" creationId="{043EE5F5-AF73-46E3-90B6-27EEFDAC3591}"/>
          </ac:cxnSpMkLst>
        </pc:cxnChg>
      </pc:sldChg>
      <pc:sldChg chg="addSp delSp modSp add">
        <pc:chgData name="Debby Patton" userId="29118e69283d98d9" providerId="LiveId" clId="{4051B33B-00F3-4A58-A730-2A0774A53F98}" dt="2018-11-02T14:52:24.571" v="22463" actId="20577"/>
        <pc:sldMkLst>
          <pc:docMk/>
          <pc:sldMk cId="1587992500" sldId="288"/>
        </pc:sldMkLst>
        <pc:spChg chg="mod">
          <ac:chgData name="Debby Patton" userId="29118e69283d98d9" providerId="LiveId" clId="{4051B33B-00F3-4A58-A730-2A0774A53F98}" dt="2018-11-02T14:52:24.571" v="22463" actId="20577"/>
          <ac:spMkLst>
            <pc:docMk/>
            <pc:sldMk cId="1587992500" sldId="288"/>
            <ac:spMk id="2" creationId="{8B4696F1-D6B5-4531-9E61-ACD7D5FB6707}"/>
          </ac:spMkLst>
        </pc:spChg>
        <pc:spChg chg="mod ord">
          <ac:chgData name="Debby Patton" userId="29118e69283d98d9" providerId="LiveId" clId="{4051B33B-00F3-4A58-A730-2A0774A53F98}" dt="2018-11-01T18:25:28.793" v="22406" actId="20577"/>
          <ac:spMkLst>
            <pc:docMk/>
            <pc:sldMk cId="1587992500" sldId="288"/>
            <ac:spMk id="3" creationId="{8640740D-1692-4493-8163-2F34BA84CAEE}"/>
          </ac:spMkLst>
        </pc:spChg>
        <pc:spChg chg="del mod">
          <ac:chgData name="Debby Patton" userId="29118e69283d98d9" providerId="LiveId" clId="{4051B33B-00F3-4A58-A730-2A0774A53F98}" dt="2018-11-01T18:15:12.554" v="22398"/>
          <ac:spMkLst>
            <pc:docMk/>
            <pc:sldMk cId="1587992500" sldId="288"/>
            <ac:spMk id="6" creationId="{446D4491-14D9-42D0-A532-DEEA5A09DA18}"/>
          </ac:spMkLst>
        </pc:spChg>
        <pc:spChg chg="add">
          <ac:chgData name="Debby Patton" userId="29118e69283d98d9" providerId="LiveId" clId="{4051B33B-00F3-4A58-A730-2A0774A53F98}" dt="2018-11-01T18:02:32.297" v="22318" actId="26606"/>
          <ac:spMkLst>
            <pc:docMk/>
            <pc:sldMk cId="1587992500" sldId="288"/>
            <ac:spMk id="13" creationId="{11C7711F-3983-4AB1-AFDE-96F7C06514D3}"/>
          </ac:spMkLst>
        </pc:spChg>
        <pc:spChg chg="add">
          <ac:chgData name="Debby Patton" userId="29118e69283d98d9" providerId="LiveId" clId="{4051B33B-00F3-4A58-A730-2A0774A53F98}" dt="2018-11-01T18:02:32.297" v="22318" actId="26606"/>
          <ac:spMkLst>
            <pc:docMk/>
            <pc:sldMk cId="1587992500" sldId="288"/>
            <ac:spMk id="21" creationId="{B3085476-B49E-49ED-87D2-1165E69D2605}"/>
          </ac:spMkLst>
        </pc:spChg>
        <pc:grpChg chg="add">
          <ac:chgData name="Debby Patton" userId="29118e69283d98d9" providerId="LiveId" clId="{4051B33B-00F3-4A58-A730-2A0774A53F98}" dt="2018-11-01T18:02:32.297" v="22318" actId="26606"/>
          <ac:grpSpMkLst>
            <pc:docMk/>
            <pc:sldMk cId="1587992500" sldId="288"/>
            <ac:grpSpMk id="15" creationId="{89BC9D38-9241-4F71-9B45-73827299E4C5}"/>
          </ac:grpSpMkLst>
        </pc:grpChg>
        <pc:picChg chg="del mod">
          <ac:chgData name="Debby Patton" userId="29118e69283d98d9" providerId="LiveId" clId="{4051B33B-00F3-4A58-A730-2A0774A53F98}" dt="2018-11-01T18:01:59.977" v="22316"/>
          <ac:picMkLst>
            <pc:docMk/>
            <pc:sldMk cId="1587992500" sldId="288"/>
            <ac:picMk id="7" creationId="{B1C3222A-05CA-4C4C-BA56-AFD88D0E8D41}"/>
          </ac:picMkLst>
        </pc:picChg>
        <pc:picChg chg="add mod ord">
          <ac:chgData name="Debby Patton" userId="29118e69283d98d9" providerId="LiveId" clId="{4051B33B-00F3-4A58-A730-2A0774A53F98}" dt="2018-11-01T18:02:32.297" v="22318" actId="26606"/>
          <ac:picMkLst>
            <pc:docMk/>
            <pc:sldMk cId="1587992500" sldId="288"/>
            <ac:picMk id="8" creationId="{A67F44A4-925C-4BCF-9443-9E23116C3BAC}"/>
          </ac:picMkLst>
        </pc:picChg>
        <pc:cxnChg chg="add">
          <ac:chgData name="Debby Patton" userId="29118e69283d98d9" providerId="LiveId" clId="{4051B33B-00F3-4A58-A730-2A0774A53F98}" dt="2018-11-01T18:02:32.297" v="22318" actId="26606"/>
          <ac:cxnSpMkLst>
            <pc:docMk/>
            <pc:sldMk cId="1587992500" sldId="288"/>
            <ac:cxnSpMk id="23" creationId="{59BA5C68-DFCC-4101-8403-F96781CDDD7A}"/>
          </ac:cxnSpMkLst>
        </pc:cxnChg>
      </pc:sldChg>
      <pc:sldChg chg="addSp modSp add mod setBg">
        <pc:chgData name="Debby Patton" userId="29118e69283d98d9" providerId="LiveId" clId="{4051B33B-00F3-4A58-A730-2A0774A53F98}" dt="2018-11-02T16:22:35.453" v="22681" actId="6549"/>
        <pc:sldMkLst>
          <pc:docMk/>
          <pc:sldMk cId="3680098911" sldId="289"/>
        </pc:sldMkLst>
        <pc:spChg chg="mod">
          <ac:chgData name="Debby Patton" userId="29118e69283d98d9" providerId="LiveId" clId="{4051B33B-00F3-4A58-A730-2A0774A53F98}" dt="2018-11-02T16:17:34.912" v="22640"/>
          <ac:spMkLst>
            <pc:docMk/>
            <pc:sldMk cId="3680098911" sldId="289"/>
            <ac:spMk id="2" creationId="{020D21B8-18CB-48C1-99EE-0ED81253C5AA}"/>
          </ac:spMkLst>
        </pc:spChg>
        <pc:spChg chg="mod">
          <ac:chgData name="Debby Patton" userId="29118e69283d98d9" providerId="LiveId" clId="{4051B33B-00F3-4A58-A730-2A0774A53F98}" dt="2018-11-02T16:22:35.453" v="22681" actId="6549"/>
          <ac:spMkLst>
            <pc:docMk/>
            <pc:sldMk cId="3680098911" sldId="289"/>
            <ac:spMk id="3" creationId="{3DA9236F-056D-4CCA-9148-AD7DC3BCC9EB}"/>
          </ac:spMkLst>
        </pc:spChg>
        <pc:spChg chg="add mod">
          <ac:chgData name="Debby Patton" userId="29118e69283d98d9" providerId="LiveId" clId="{4051B33B-00F3-4A58-A730-2A0774A53F98}" dt="2018-10-30T18:36:05.948" v="13662" actId="207"/>
          <ac:spMkLst>
            <pc:docMk/>
            <pc:sldMk cId="3680098911" sldId="289"/>
            <ac:spMk id="6" creationId="{049B1D3E-5A9B-40FC-9274-2164D52E3E11}"/>
          </ac:spMkLst>
        </pc:spChg>
        <pc:picChg chg="add mod">
          <ac:chgData name="Debby Patton" userId="29118e69283d98d9" providerId="LiveId" clId="{4051B33B-00F3-4A58-A730-2A0774A53F98}" dt="2018-10-30T18:30:23.970" v="13624" actId="26606"/>
          <ac:picMkLst>
            <pc:docMk/>
            <pc:sldMk cId="3680098911" sldId="289"/>
            <ac:picMk id="5" creationId="{9C64CB7F-3D19-46A1-9234-9DC2E7F38EC3}"/>
          </ac:picMkLst>
        </pc:picChg>
      </pc:sldChg>
      <pc:sldChg chg="addSp delSp modSp add mod modTransition setBg">
        <pc:chgData name="Debby Patton" userId="29118e69283d98d9" providerId="LiveId" clId="{4051B33B-00F3-4A58-A730-2A0774A53F98}" dt="2018-11-02T16:49:25.607" v="23791" actId="20577"/>
        <pc:sldMkLst>
          <pc:docMk/>
          <pc:sldMk cId="3847414231" sldId="290"/>
        </pc:sldMkLst>
        <pc:spChg chg="mod">
          <ac:chgData name="Debby Patton" userId="29118e69283d98d9" providerId="LiveId" clId="{4051B33B-00F3-4A58-A730-2A0774A53F98}" dt="2018-11-02T16:18:57.901" v="22644" actId="14100"/>
          <ac:spMkLst>
            <pc:docMk/>
            <pc:sldMk cId="3847414231" sldId="290"/>
            <ac:spMk id="2" creationId="{25F83BED-4DB5-42C7-9A08-FBB97B6E79AD}"/>
          </ac:spMkLst>
        </pc:spChg>
        <pc:spChg chg="del">
          <ac:chgData name="Debby Patton" userId="29118e69283d98d9" providerId="LiveId" clId="{4051B33B-00F3-4A58-A730-2A0774A53F98}" dt="2018-10-30T19:27:20.150" v="14639"/>
          <ac:spMkLst>
            <pc:docMk/>
            <pc:sldMk cId="3847414231" sldId="290"/>
            <ac:spMk id="3" creationId="{20D75A26-4E8C-4965-9764-FF7776678C4D}"/>
          </ac:spMkLst>
        </pc:spChg>
        <pc:spChg chg="mod ord">
          <ac:chgData name="Debby Patton" userId="29118e69283d98d9" providerId="LiveId" clId="{4051B33B-00F3-4A58-A730-2A0774A53F98}" dt="2018-11-02T16:49:25.607" v="23791" actId="20577"/>
          <ac:spMkLst>
            <pc:docMk/>
            <pc:sldMk cId="3847414231" sldId="290"/>
            <ac:spMk id="4" creationId="{918A0A12-5C69-4B56-8636-FB03A786D873}"/>
          </ac:spMkLst>
        </pc:spChg>
        <pc:spChg chg="add del">
          <ac:chgData name="Debby Patton" userId="29118e69283d98d9" providerId="LiveId" clId="{4051B33B-00F3-4A58-A730-2A0774A53F98}" dt="2018-10-30T19:28:22.567" v="14642" actId="26606"/>
          <ac:spMkLst>
            <pc:docMk/>
            <pc:sldMk cId="3847414231" sldId="290"/>
            <ac:spMk id="19" creationId="{75E66D3F-14EA-4BCD-819B-EEF581746B88}"/>
          </ac:spMkLst>
        </pc:spChg>
        <pc:spChg chg="add del">
          <ac:chgData name="Debby Patton" userId="29118e69283d98d9" providerId="LiveId" clId="{4051B33B-00F3-4A58-A730-2A0774A53F98}" dt="2018-10-30T19:28:38.244" v="14646" actId="26606"/>
          <ac:spMkLst>
            <pc:docMk/>
            <pc:sldMk cId="3847414231" sldId="290"/>
            <ac:spMk id="23" creationId="{243462E7-1698-4B21-BE89-AEFAC7C2FEFA}"/>
          </ac:spMkLst>
        </pc:spChg>
        <pc:spChg chg="add del">
          <ac:chgData name="Debby Patton" userId="29118e69283d98d9" providerId="LiveId" clId="{4051B33B-00F3-4A58-A730-2A0774A53F98}" dt="2018-10-30T19:28:38.244" v="14646" actId="26606"/>
          <ac:spMkLst>
            <pc:docMk/>
            <pc:sldMk cId="3847414231" sldId="290"/>
            <ac:spMk id="25" creationId="{6C22FCAC-D7EC-4A52-B153-FF761E2235B3}"/>
          </ac:spMkLst>
        </pc:spChg>
        <pc:spChg chg="add del">
          <ac:chgData name="Debby Patton" userId="29118e69283d98d9" providerId="LiveId" clId="{4051B33B-00F3-4A58-A730-2A0774A53F98}" dt="2018-10-30T19:28:22.567" v="14642" actId="26606"/>
          <ac:spMkLst>
            <pc:docMk/>
            <pc:sldMk cId="3847414231" sldId="290"/>
            <ac:spMk id="27" creationId="{DD5289D1-D3B7-4C53-823E-280A79C02EBF}"/>
          </ac:spMkLst>
        </pc:spChg>
        <pc:spChg chg="add del">
          <ac:chgData name="Debby Patton" userId="29118e69283d98d9" providerId="LiveId" clId="{4051B33B-00F3-4A58-A730-2A0774A53F98}" dt="2018-10-30T19:28:38.244" v="14646" actId="26606"/>
          <ac:spMkLst>
            <pc:docMk/>
            <pc:sldMk cId="3847414231" sldId="290"/>
            <ac:spMk id="33" creationId="{333F0879-3DA0-4CB8-B35E-A0AD42558191}"/>
          </ac:spMkLst>
        </pc:spChg>
        <pc:spChg chg="add del">
          <ac:chgData name="Debby Patton" userId="29118e69283d98d9" providerId="LiveId" clId="{4051B33B-00F3-4A58-A730-2A0774A53F98}" dt="2018-10-30T19:28:38.244" v="14646" actId="26606"/>
          <ac:spMkLst>
            <pc:docMk/>
            <pc:sldMk cId="3847414231" sldId="290"/>
            <ac:spMk id="34" creationId="{324D2183-F388-476E-92A9-D6639D698580}"/>
          </ac:spMkLst>
        </pc:spChg>
        <pc:spChg chg="add del">
          <ac:chgData name="Debby Patton" userId="29118e69283d98d9" providerId="LiveId" clId="{4051B33B-00F3-4A58-A730-2A0774A53F98}" dt="2018-11-01T18:01:08.009" v="22306" actId="26606"/>
          <ac:spMkLst>
            <pc:docMk/>
            <pc:sldMk cId="3847414231" sldId="290"/>
            <ac:spMk id="47" creationId="{75E66D3F-14EA-4BCD-819B-EEF581746B88}"/>
          </ac:spMkLst>
        </pc:spChg>
        <pc:spChg chg="add del">
          <ac:chgData name="Debby Patton" userId="29118e69283d98d9" providerId="LiveId" clId="{4051B33B-00F3-4A58-A730-2A0774A53F98}" dt="2018-11-01T18:01:08.009" v="22306" actId="26606"/>
          <ac:spMkLst>
            <pc:docMk/>
            <pc:sldMk cId="3847414231" sldId="290"/>
            <ac:spMk id="55" creationId="{DD5289D1-D3B7-4C53-823E-280A79C02EBF}"/>
          </ac:spMkLst>
        </pc:spChg>
        <pc:spChg chg="add">
          <ac:chgData name="Debby Patton" userId="29118e69283d98d9" providerId="LiveId" clId="{4051B33B-00F3-4A58-A730-2A0774A53F98}" dt="2018-11-01T18:01:08.009" v="22306" actId="26606"/>
          <ac:spMkLst>
            <pc:docMk/>
            <pc:sldMk cId="3847414231" sldId="290"/>
            <ac:spMk id="70" creationId="{333F0879-3DA0-4CB8-B35E-A0AD42558191}"/>
          </ac:spMkLst>
        </pc:spChg>
        <pc:spChg chg="add">
          <ac:chgData name="Debby Patton" userId="29118e69283d98d9" providerId="LiveId" clId="{4051B33B-00F3-4A58-A730-2A0774A53F98}" dt="2018-11-01T18:01:08.009" v="22306" actId="26606"/>
          <ac:spMkLst>
            <pc:docMk/>
            <pc:sldMk cId="3847414231" sldId="290"/>
            <ac:spMk id="72" creationId="{324D2183-F388-476E-92A9-D6639D698580}"/>
          </ac:spMkLst>
        </pc:spChg>
        <pc:spChg chg="add">
          <ac:chgData name="Debby Patton" userId="29118e69283d98d9" providerId="LiveId" clId="{4051B33B-00F3-4A58-A730-2A0774A53F98}" dt="2018-11-01T18:01:08.009" v="22306" actId="26606"/>
          <ac:spMkLst>
            <pc:docMk/>
            <pc:sldMk cId="3847414231" sldId="290"/>
            <ac:spMk id="74" creationId="{243462E7-1698-4B21-BE89-AEFAC7C2FEFA}"/>
          </ac:spMkLst>
        </pc:spChg>
        <pc:spChg chg="add">
          <ac:chgData name="Debby Patton" userId="29118e69283d98d9" providerId="LiveId" clId="{4051B33B-00F3-4A58-A730-2A0774A53F98}" dt="2018-11-01T18:01:08.009" v="22306" actId="26606"/>
          <ac:spMkLst>
            <pc:docMk/>
            <pc:sldMk cId="3847414231" sldId="290"/>
            <ac:spMk id="76" creationId="{6C22FCAC-D7EC-4A52-B153-FF761E2235B3}"/>
          </ac:spMkLst>
        </pc:spChg>
        <pc:grpChg chg="add del">
          <ac:chgData name="Debby Patton" userId="29118e69283d98d9" providerId="LiveId" clId="{4051B33B-00F3-4A58-A730-2A0774A53F98}" dt="2018-10-30T19:28:22.567" v="14642" actId="26606"/>
          <ac:grpSpMkLst>
            <pc:docMk/>
            <pc:sldMk cId="3847414231" sldId="290"/>
            <ac:grpSpMk id="11" creationId="{3F6D81C7-B083-478E-82FE-089A8CB72EB8}"/>
          </ac:grpSpMkLst>
        </pc:grpChg>
        <pc:grpChg chg="add del">
          <ac:chgData name="Debby Patton" userId="29118e69283d98d9" providerId="LiveId" clId="{4051B33B-00F3-4A58-A730-2A0774A53F98}" dt="2018-10-30T19:28:22.567" v="14642" actId="26606"/>
          <ac:grpSpMkLst>
            <pc:docMk/>
            <pc:sldMk cId="3847414231" sldId="290"/>
            <ac:grpSpMk id="21" creationId="{D49D3EDE-CC3B-4573-A04B-26F32F1B2E7C}"/>
          </ac:grpSpMkLst>
        </pc:grpChg>
        <pc:grpChg chg="add del">
          <ac:chgData name="Debby Patton" userId="29118e69283d98d9" providerId="LiveId" clId="{4051B33B-00F3-4A58-A730-2A0774A53F98}" dt="2018-10-30T19:28:38.244" v="14646" actId="26606"/>
          <ac:grpSpMkLst>
            <pc:docMk/>
            <pc:sldMk cId="3847414231" sldId="290"/>
            <ac:grpSpMk id="31" creationId="{3F6D81C7-B083-478E-82FE-089A8CB72EB8}"/>
          </ac:grpSpMkLst>
        </pc:grpChg>
        <pc:grpChg chg="add del">
          <ac:chgData name="Debby Patton" userId="29118e69283d98d9" providerId="LiveId" clId="{4051B33B-00F3-4A58-A730-2A0774A53F98}" dt="2018-11-01T18:01:08.009" v="22306" actId="26606"/>
          <ac:grpSpMkLst>
            <pc:docMk/>
            <pc:sldMk cId="3847414231" sldId="290"/>
            <ac:grpSpMk id="39" creationId="{3F6D81C7-B083-478E-82FE-089A8CB72EB8}"/>
          </ac:grpSpMkLst>
        </pc:grpChg>
        <pc:grpChg chg="add del">
          <ac:chgData name="Debby Patton" userId="29118e69283d98d9" providerId="LiveId" clId="{4051B33B-00F3-4A58-A730-2A0774A53F98}" dt="2018-11-01T18:01:08.009" v="22306" actId="26606"/>
          <ac:grpSpMkLst>
            <pc:docMk/>
            <pc:sldMk cId="3847414231" sldId="290"/>
            <ac:grpSpMk id="49" creationId="{D49D3EDE-CC3B-4573-A04B-26F32F1B2E7C}"/>
          </ac:grpSpMkLst>
        </pc:grpChg>
        <pc:grpChg chg="add">
          <ac:chgData name="Debby Patton" userId="29118e69283d98d9" providerId="LiveId" clId="{4051B33B-00F3-4A58-A730-2A0774A53F98}" dt="2018-11-01T18:01:08.009" v="22306" actId="26606"/>
          <ac:grpSpMkLst>
            <pc:docMk/>
            <pc:sldMk cId="3847414231" sldId="290"/>
            <ac:grpSpMk id="59" creationId="{3F6D81C7-B083-478E-82FE-089A8CB72EB8}"/>
          </ac:grpSpMkLst>
        </pc:grpChg>
        <pc:grpChg chg="add del">
          <ac:chgData name="Debby Patton" userId="29118e69283d98d9" providerId="LiveId" clId="{4051B33B-00F3-4A58-A730-2A0774A53F98}" dt="2018-11-01T18:00:40.023" v="22303" actId="26606"/>
          <ac:grpSpMkLst>
            <pc:docMk/>
            <pc:sldMk cId="3847414231" sldId="290"/>
            <ac:grpSpMk id="62" creationId="{DFB5D1BB-0703-437B-BD1E-1D07F8A2730B}"/>
          </ac:grpSpMkLst>
        </pc:grpChg>
        <pc:picChg chg="add del mod">
          <ac:chgData name="Debby Patton" userId="29118e69283d98d9" providerId="LiveId" clId="{4051B33B-00F3-4A58-A730-2A0774A53F98}" dt="2018-11-01T17:59:06.604" v="22296"/>
          <ac:picMkLst>
            <pc:docMk/>
            <pc:sldMk cId="3847414231" sldId="290"/>
            <ac:picMk id="6" creationId="{FE0B0732-4635-45B9-9150-C9C999E81D26}"/>
          </ac:picMkLst>
        </pc:picChg>
        <pc:picChg chg="add mod">
          <ac:chgData name="Debby Patton" userId="29118e69283d98d9" providerId="LiveId" clId="{4051B33B-00F3-4A58-A730-2A0774A53F98}" dt="2018-11-01T18:01:08.009" v="22306" actId="26606"/>
          <ac:picMkLst>
            <pc:docMk/>
            <pc:sldMk cId="3847414231" sldId="290"/>
            <ac:picMk id="44" creationId="{7499E479-62A7-48BE-9BF1-148A985B21D6}"/>
          </ac:picMkLst>
        </pc:picChg>
        <pc:cxnChg chg="add del">
          <ac:chgData name="Debby Patton" userId="29118e69283d98d9" providerId="LiveId" clId="{4051B33B-00F3-4A58-A730-2A0774A53F98}" dt="2018-10-30T19:28:22.567" v="14642" actId="26606"/>
          <ac:cxnSpMkLst>
            <pc:docMk/>
            <pc:sldMk cId="3847414231" sldId="290"/>
            <ac:cxnSpMk id="17" creationId="{F06B54F2-CD11-4359-A7D6-DA7C76C091A6}"/>
          </ac:cxnSpMkLst>
        </pc:cxnChg>
        <pc:cxnChg chg="add del">
          <ac:chgData name="Debby Patton" userId="29118e69283d98d9" providerId="LiveId" clId="{4051B33B-00F3-4A58-A730-2A0774A53F98}" dt="2018-10-30T19:28:22.567" v="14642" actId="26606"/>
          <ac:cxnSpMkLst>
            <pc:docMk/>
            <pc:sldMk cId="3847414231" sldId="290"/>
            <ac:cxnSpMk id="29" creationId="{A456CE10-0EE3-4503-ACF3-1D53A6FDBBBF}"/>
          </ac:cxnSpMkLst>
        </pc:cxnChg>
        <pc:cxnChg chg="add del">
          <ac:chgData name="Debby Patton" userId="29118e69283d98d9" providerId="LiveId" clId="{4051B33B-00F3-4A58-A730-2A0774A53F98}" dt="2018-10-30T19:28:38.244" v="14646" actId="26606"/>
          <ac:cxnSpMkLst>
            <pc:docMk/>
            <pc:sldMk cId="3847414231" sldId="290"/>
            <ac:cxnSpMk id="32" creationId="{F06B54F2-CD11-4359-A7D6-DA7C76C091A6}"/>
          </ac:cxnSpMkLst>
        </pc:cxnChg>
        <pc:cxnChg chg="add del">
          <ac:chgData name="Debby Patton" userId="29118e69283d98d9" providerId="LiveId" clId="{4051B33B-00F3-4A58-A730-2A0774A53F98}" dt="2018-11-01T18:01:08.009" v="22306" actId="26606"/>
          <ac:cxnSpMkLst>
            <pc:docMk/>
            <pc:sldMk cId="3847414231" sldId="290"/>
            <ac:cxnSpMk id="45" creationId="{F06B54F2-CD11-4359-A7D6-DA7C76C091A6}"/>
          </ac:cxnSpMkLst>
        </pc:cxnChg>
        <pc:cxnChg chg="add del">
          <ac:chgData name="Debby Patton" userId="29118e69283d98d9" providerId="LiveId" clId="{4051B33B-00F3-4A58-A730-2A0774A53F98}" dt="2018-11-01T18:01:08.009" v="22306" actId="26606"/>
          <ac:cxnSpMkLst>
            <pc:docMk/>
            <pc:sldMk cId="3847414231" sldId="290"/>
            <ac:cxnSpMk id="57" creationId="{A456CE10-0EE3-4503-ACF3-1D53A6FDBBBF}"/>
          </ac:cxnSpMkLst>
        </pc:cxnChg>
        <pc:cxnChg chg="add">
          <ac:chgData name="Debby Patton" userId="29118e69283d98d9" providerId="LiveId" clId="{4051B33B-00F3-4A58-A730-2A0774A53F98}" dt="2018-11-01T18:01:08.009" v="22306" actId="26606"/>
          <ac:cxnSpMkLst>
            <pc:docMk/>
            <pc:sldMk cId="3847414231" sldId="290"/>
            <ac:cxnSpMk id="60" creationId="{F06B54F2-CD11-4359-A7D6-DA7C76C091A6}"/>
          </ac:cxnSpMkLst>
        </pc:cxnChg>
        <pc:cxnChg chg="add del">
          <ac:chgData name="Debby Patton" userId="29118e69283d98d9" providerId="LiveId" clId="{4051B33B-00F3-4A58-A730-2A0774A53F98}" dt="2018-11-01T18:00:40.023" v="22303" actId="26606"/>
          <ac:cxnSpMkLst>
            <pc:docMk/>
            <pc:sldMk cId="3847414231" sldId="290"/>
            <ac:cxnSpMk id="68" creationId="{883F92AF-2403-4558-B1D7-72130A1E4BC7}"/>
          </ac:cxnSpMkLst>
        </pc:cxnChg>
      </pc:sldChg>
      <pc:sldChg chg="addSp delSp modSp add ord">
        <pc:chgData name="Debby Patton" userId="29118e69283d98d9" providerId="LiveId" clId="{4051B33B-00F3-4A58-A730-2A0774A53F98}" dt="2018-11-02T16:50:05.442" v="23833" actId="1076"/>
        <pc:sldMkLst>
          <pc:docMk/>
          <pc:sldMk cId="3017231249" sldId="291"/>
        </pc:sldMkLst>
        <pc:spChg chg="del mod">
          <ac:chgData name="Debby Patton" userId="29118e69283d98d9" providerId="LiveId" clId="{4051B33B-00F3-4A58-A730-2A0774A53F98}" dt="2018-11-01T17:57:16.063" v="22264"/>
          <ac:spMkLst>
            <pc:docMk/>
            <pc:sldMk cId="3017231249" sldId="291"/>
            <ac:spMk id="2" creationId="{1BA82A17-4783-4616-955C-A9E0A971E64E}"/>
          </ac:spMkLst>
        </pc:spChg>
        <pc:spChg chg="add del mod">
          <ac:chgData name="Debby Patton" userId="29118e69283d98d9" providerId="LiveId" clId="{4051B33B-00F3-4A58-A730-2A0774A53F98}" dt="2018-11-01T17:53:53.591" v="22196"/>
          <ac:spMkLst>
            <pc:docMk/>
            <pc:sldMk cId="3017231249" sldId="291"/>
            <ac:spMk id="5" creationId="{696CBC32-1290-4403-8DAC-2AC23054E99F}"/>
          </ac:spMkLst>
        </pc:spChg>
        <pc:spChg chg="mod">
          <ac:chgData name="Debby Patton" userId="29118e69283d98d9" providerId="LiveId" clId="{4051B33B-00F3-4A58-A730-2A0774A53F98}" dt="2018-11-01T17:56:41.860" v="22207"/>
          <ac:spMkLst>
            <pc:docMk/>
            <pc:sldMk cId="3017231249" sldId="291"/>
            <ac:spMk id="6" creationId="{7EC9990B-C18E-4367-B405-88A536BFDAB1}"/>
          </ac:spMkLst>
        </pc:spChg>
        <pc:spChg chg="add mod">
          <ac:chgData name="Debby Patton" userId="29118e69283d98d9" providerId="LiveId" clId="{4051B33B-00F3-4A58-A730-2A0774A53F98}" dt="2018-11-02T16:50:05.442" v="23833" actId="1076"/>
          <ac:spMkLst>
            <pc:docMk/>
            <pc:sldMk cId="3017231249" sldId="291"/>
            <ac:spMk id="9" creationId="{96953C27-6418-419E-84AA-13847BA0D58F}"/>
          </ac:spMkLst>
        </pc:spChg>
        <pc:spChg chg="add mod">
          <ac:chgData name="Debby Patton" userId="29118e69283d98d9" providerId="LiveId" clId="{4051B33B-00F3-4A58-A730-2A0774A53F98}" dt="2018-11-02T16:19:21.012" v="22648" actId="1076"/>
          <ac:spMkLst>
            <pc:docMk/>
            <pc:sldMk cId="3017231249" sldId="291"/>
            <ac:spMk id="10" creationId="{565C216E-BE9D-4959-8579-1A29AEFC1ECA}"/>
          </ac:spMkLst>
        </pc:spChg>
        <pc:spChg chg="add del mod">
          <ac:chgData name="Debby Patton" userId="29118e69283d98d9" providerId="LiveId" clId="{4051B33B-00F3-4A58-A730-2A0774A53F98}" dt="2018-11-01T17:57:23.142" v="22265"/>
          <ac:spMkLst>
            <pc:docMk/>
            <pc:sldMk cId="3017231249" sldId="291"/>
            <ac:spMk id="11" creationId="{2E36D4A8-7083-41C3-9708-3458B69ADC44}"/>
          </ac:spMkLst>
        </pc:spChg>
        <pc:spChg chg="del">
          <ac:chgData name="Debby Patton" userId="29118e69283d98d9" providerId="LiveId" clId="{4051B33B-00F3-4A58-A730-2A0774A53F98}" dt="2018-11-01T17:49:47.672" v="22192"/>
          <ac:spMkLst>
            <pc:docMk/>
            <pc:sldMk cId="3017231249" sldId="291"/>
            <ac:spMk id="14" creationId="{EAF7819B-9BD8-4A8E-AFF2-25F9CF463522}"/>
          </ac:spMkLst>
        </pc:spChg>
        <pc:spChg chg="del">
          <ac:chgData name="Debby Patton" userId="29118e69283d98d9" providerId="LiveId" clId="{4051B33B-00F3-4A58-A730-2A0774A53F98}" dt="2018-11-01T17:55:35.862" v="22200" actId="26606"/>
          <ac:spMkLst>
            <pc:docMk/>
            <pc:sldMk cId="3017231249" sldId="291"/>
            <ac:spMk id="116" creationId="{333F0879-3DA0-4CB8-B35E-A0AD42558191}"/>
          </ac:spMkLst>
        </pc:spChg>
        <pc:spChg chg="del">
          <ac:chgData name="Debby Patton" userId="29118e69283d98d9" providerId="LiveId" clId="{4051B33B-00F3-4A58-A730-2A0774A53F98}" dt="2018-11-01T17:55:35.862" v="22200" actId="26606"/>
          <ac:spMkLst>
            <pc:docMk/>
            <pc:sldMk cId="3017231249" sldId="291"/>
            <ac:spMk id="118" creationId="{324D2183-F388-476E-92A9-D6639D698580}"/>
          </ac:spMkLst>
        </pc:spChg>
        <pc:spChg chg="del">
          <ac:chgData name="Debby Patton" userId="29118e69283d98d9" providerId="LiveId" clId="{4051B33B-00F3-4A58-A730-2A0774A53F98}" dt="2018-11-01T17:55:35.862" v="22200" actId="26606"/>
          <ac:spMkLst>
            <pc:docMk/>
            <pc:sldMk cId="3017231249" sldId="291"/>
            <ac:spMk id="120" creationId="{243462E7-1698-4B21-BE89-AEFAC7C2FEFA}"/>
          </ac:spMkLst>
        </pc:spChg>
        <pc:spChg chg="del">
          <ac:chgData name="Debby Patton" userId="29118e69283d98d9" providerId="LiveId" clId="{4051B33B-00F3-4A58-A730-2A0774A53F98}" dt="2018-11-01T17:55:35.862" v="22200" actId="26606"/>
          <ac:spMkLst>
            <pc:docMk/>
            <pc:sldMk cId="3017231249" sldId="291"/>
            <ac:spMk id="122" creationId="{6C22FCAC-D7EC-4A52-B153-FF761E2235B3}"/>
          </ac:spMkLst>
        </pc:spChg>
        <pc:spChg chg="add">
          <ac:chgData name="Debby Patton" userId="29118e69283d98d9" providerId="LiveId" clId="{4051B33B-00F3-4A58-A730-2A0774A53F98}" dt="2018-11-01T17:55:35.862" v="22200" actId="26606"/>
          <ac:spMkLst>
            <pc:docMk/>
            <pc:sldMk cId="3017231249" sldId="291"/>
            <ac:spMk id="135" creationId="{333F0879-3DA0-4CB8-B35E-A0AD42558191}"/>
          </ac:spMkLst>
        </pc:spChg>
        <pc:spChg chg="add">
          <ac:chgData name="Debby Patton" userId="29118e69283d98d9" providerId="LiveId" clId="{4051B33B-00F3-4A58-A730-2A0774A53F98}" dt="2018-11-01T17:55:35.862" v="22200" actId="26606"/>
          <ac:spMkLst>
            <pc:docMk/>
            <pc:sldMk cId="3017231249" sldId="291"/>
            <ac:spMk id="137" creationId="{324D2183-F388-476E-92A9-D6639D698580}"/>
          </ac:spMkLst>
        </pc:spChg>
        <pc:spChg chg="add">
          <ac:chgData name="Debby Patton" userId="29118e69283d98d9" providerId="LiveId" clId="{4051B33B-00F3-4A58-A730-2A0774A53F98}" dt="2018-11-01T17:55:35.862" v="22200" actId="26606"/>
          <ac:spMkLst>
            <pc:docMk/>
            <pc:sldMk cId="3017231249" sldId="291"/>
            <ac:spMk id="139" creationId="{243462E7-1698-4B21-BE89-AEFAC7C2FEFA}"/>
          </ac:spMkLst>
        </pc:spChg>
        <pc:spChg chg="add">
          <ac:chgData name="Debby Patton" userId="29118e69283d98d9" providerId="LiveId" clId="{4051B33B-00F3-4A58-A730-2A0774A53F98}" dt="2018-11-01T17:55:35.862" v="22200" actId="26606"/>
          <ac:spMkLst>
            <pc:docMk/>
            <pc:sldMk cId="3017231249" sldId="291"/>
            <ac:spMk id="141" creationId="{6C22FCAC-D7EC-4A52-B153-FF761E2235B3}"/>
          </ac:spMkLst>
        </pc:spChg>
        <pc:grpChg chg="del">
          <ac:chgData name="Debby Patton" userId="29118e69283d98d9" providerId="LiveId" clId="{4051B33B-00F3-4A58-A730-2A0774A53F98}" dt="2018-11-01T17:55:35.862" v="22200" actId="26606"/>
          <ac:grpSpMkLst>
            <pc:docMk/>
            <pc:sldMk cId="3017231249" sldId="291"/>
            <ac:grpSpMk id="108" creationId="{3F6D81C7-B083-478E-82FE-089A8CB72EB8}"/>
          </ac:grpSpMkLst>
        </pc:grpChg>
        <pc:grpChg chg="add">
          <ac:chgData name="Debby Patton" userId="29118e69283d98d9" providerId="LiveId" clId="{4051B33B-00F3-4A58-A730-2A0774A53F98}" dt="2018-11-01T17:55:35.862" v="22200" actId="26606"/>
          <ac:grpSpMkLst>
            <pc:docMk/>
            <pc:sldMk cId="3017231249" sldId="291"/>
            <ac:grpSpMk id="127" creationId="{3F6D81C7-B083-478E-82FE-089A8CB72EB8}"/>
          </ac:grpSpMkLst>
        </pc:grpChg>
        <pc:picChg chg="add del mod">
          <ac:chgData name="Debby Patton" userId="29118e69283d98d9" providerId="LiveId" clId="{4051B33B-00F3-4A58-A730-2A0774A53F98}" dt="2018-11-01T17:53:53.591" v="22196"/>
          <ac:picMkLst>
            <pc:docMk/>
            <pc:sldMk cId="3017231249" sldId="291"/>
            <ac:picMk id="4" creationId="{FC6D4AFA-BB4F-4624-A7F7-23A06522D907}"/>
          </ac:picMkLst>
        </pc:picChg>
        <pc:picChg chg="add mod">
          <ac:chgData name="Debby Patton" userId="29118e69283d98d9" providerId="LiveId" clId="{4051B33B-00F3-4A58-A730-2A0774A53F98}" dt="2018-11-01T17:56:17.533" v="22204" actId="1076"/>
          <ac:picMkLst>
            <pc:docMk/>
            <pc:sldMk cId="3017231249" sldId="291"/>
            <ac:picMk id="8" creationId="{3DE8F5E3-369C-4A8F-9B87-A13BA9784DCF}"/>
          </ac:picMkLst>
        </pc:picChg>
        <pc:picChg chg="del">
          <ac:chgData name="Debby Patton" userId="29118e69283d98d9" providerId="LiveId" clId="{4051B33B-00F3-4A58-A730-2A0774A53F98}" dt="2018-11-01T17:48:58.504" v="22191"/>
          <ac:picMkLst>
            <pc:docMk/>
            <pc:sldMk cId="3017231249" sldId="291"/>
            <ac:picMk id="13" creationId="{CD0C46F5-35D5-47E0-916B-48FBEC0DBA6A}"/>
          </ac:picMkLst>
        </pc:picChg>
        <pc:cxnChg chg="del">
          <ac:chgData name="Debby Patton" userId="29118e69283d98d9" providerId="LiveId" clId="{4051B33B-00F3-4A58-A730-2A0774A53F98}" dt="2018-11-01T17:55:35.862" v="22200" actId="26606"/>
          <ac:cxnSpMkLst>
            <pc:docMk/>
            <pc:sldMk cId="3017231249" sldId="291"/>
            <ac:cxnSpMk id="114" creationId="{F06B54F2-CD11-4359-A7D6-DA7C76C091A6}"/>
          </ac:cxnSpMkLst>
        </pc:cxnChg>
        <pc:cxnChg chg="add">
          <ac:chgData name="Debby Patton" userId="29118e69283d98d9" providerId="LiveId" clId="{4051B33B-00F3-4A58-A730-2A0774A53F98}" dt="2018-11-01T17:55:35.862" v="22200" actId="26606"/>
          <ac:cxnSpMkLst>
            <pc:docMk/>
            <pc:sldMk cId="3017231249" sldId="291"/>
            <ac:cxnSpMk id="133" creationId="{F06B54F2-CD11-4359-A7D6-DA7C76C091A6}"/>
          </ac:cxnSpMkLst>
        </pc:cxnChg>
      </pc:sldChg>
      <pc:sldChg chg="modSp add ord">
        <pc:chgData name="Debby Patton" userId="29118e69283d98d9" providerId="LiveId" clId="{4051B33B-00F3-4A58-A730-2A0774A53F98}" dt="2018-11-02T16:32:48.604" v="23005" actId="20577"/>
        <pc:sldMkLst>
          <pc:docMk/>
          <pc:sldMk cId="2023199292" sldId="292"/>
        </pc:sldMkLst>
        <pc:spChg chg="mod">
          <ac:chgData name="Debby Patton" userId="29118e69283d98d9" providerId="LiveId" clId="{4051B33B-00F3-4A58-A730-2A0774A53F98}" dt="2018-11-02T14:53:16.576" v="22489" actId="20577"/>
          <ac:spMkLst>
            <pc:docMk/>
            <pc:sldMk cId="2023199292" sldId="292"/>
            <ac:spMk id="2" creationId="{8AB9769C-5B19-4303-8CE0-7A4275ECE67D}"/>
          </ac:spMkLst>
        </pc:spChg>
        <pc:graphicFrameChg chg="mod modGraphic">
          <ac:chgData name="Debby Patton" userId="29118e69283d98d9" providerId="LiveId" clId="{4051B33B-00F3-4A58-A730-2A0774A53F98}" dt="2018-11-02T16:32:48.604" v="23005" actId="20577"/>
          <ac:graphicFrameMkLst>
            <pc:docMk/>
            <pc:sldMk cId="2023199292" sldId="292"/>
            <ac:graphicFrameMk id="4" creationId="{D4AAECE9-2CCF-48B3-889C-D23F3E14C05B}"/>
          </ac:graphicFrameMkLst>
        </pc:graphicFrameChg>
      </pc:sldChg>
      <pc:sldChg chg="modSp add ord">
        <pc:chgData name="Debby Patton" userId="29118e69283d98d9" providerId="LiveId" clId="{4051B33B-00F3-4A58-A730-2A0774A53F98}" dt="2018-10-30T20:37:18.002" v="15265" actId="20577"/>
        <pc:sldMkLst>
          <pc:docMk/>
          <pc:sldMk cId="1265348380" sldId="293"/>
        </pc:sldMkLst>
        <pc:spChg chg="mod">
          <ac:chgData name="Debby Patton" userId="29118e69283d98d9" providerId="LiveId" clId="{4051B33B-00F3-4A58-A730-2A0774A53F98}" dt="2018-10-30T20:37:01.502" v="15228" actId="20577"/>
          <ac:spMkLst>
            <pc:docMk/>
            <pc:sldMk cId="1265348380" sldId="293"/>
            <ac:spMk id="2" creationId="{B82F4ADA-55B2-457F-9781-C25A893E4A51}"/>
          </ac:spMkLst>
        </pc:spChg>
        <pc:spChg chg="mod">
          <ac:chgData name="Debby Patton" userId="29118e69283d98d9" providerId="LiveId" clId="{4051B33B-00F3-4A58-A730-2A0774A53F98}" dt="2018-10-30T20:37:18.002" v="15265" actId="20577"/>
          <ac:spMkLst>
            <pc:docMk/>
            <pc:sldMk cId="1265348380" sldId="293"/>
            <ac:spMk id="4" creationId="{7667DFE3-B328-4DB8-9981-249F55A28FE3}"/>
          </ac:spMkLst>
        </pc:spChg>
      </pc:sldChg>
      <pc:sldChg chg="addSp delSp modSp add ord">
        <pc:chgData name="Debby Patton" userId="29118e69283d98d9" providerId="LiveId" clId="{4051B33B-00F3-4A58-A730-2A0774A53F98}" dt="2018-11-01T16:35:31.766" v="20603" actId="20577"/>
        <pc:sldMkLst>
          <pc:docMk/>
          <pc:sldMk cId="3647499997" sldId="294"/>
        </pc:sldMkLst>
        <pc:spChg chg="mod">
          <ac:chgData name="Debby Patton" userId="29118e69283d98d9" providerId="LiveId" clId="{4051B33B-00F3-4A58-A730-2A0774A53F98}" dt="2018-10-30T20:37:46.102" v="15305" actId="20577"/>
          <ac:spMkLst>
            <pc:docMk/>
            <pc:sldMk cId="3647499997" sldId="294"/>
            <ac:spMk id="2" creationId="{D78F82EC-8ECC-47F3-8BA3-431EDE1D7C70}"/>
          </ac:spMkLst>
        </pc:spChg>
        <pc:spChg chg="del mod">
          <ac:chgData name="Debby Patton" userId="29118e69283d98d9" providerId="LiveId" clId="{4051B33B-00F3-4A58-A730-2A0774A53F98}" dt="2018-10-30T20:37:59.369" v="15309"/>
          <ac:spMkLst>
            <pc:docMk/>
            <pc:sldMk cId="3647499997" sldId="294"/>
            <ac:spMk id="3" creationId="{70490A4B-E11A-41F7-8FC5-FEA4F5F4C499}"/>
          </ac:spMkLst>
        </pc:spChg>
        <pc:spChg chg="add mod">
          <ac:chgData name="Debby Patton" userId="29118e69283d98d9" providerId="LiveId" clId="{4051B33B-00F3-4A58-A730-2A0774A53F98}" dt="2018-11-01T16:35:31.766" v="20603" actId="20577"/>
          <ac:spMkLst>
            <pc:docMk/>
            <pc:sldMk cId="3647499997" sldId="294"/>
            <ac:spMk id="5" creationId="{1AC04BE4-B741-4C5D-A0DF-E0336F33E6EE}"/>
          </ac:spMkLst>
        </pc:spChg>
        <pc:picChg chg="del">
          <ac:chgData name="Debby Patton" userId="29118e69283d98d9" providerId="LiveId" clId="{4051B33B-00F3-4A58-A730-2A0774A53F98}" dt="2018-10-30T20:37:50.603" v="15306"/>
          <ac:picMkLst>
            <pc:docMk/>
            <pc:sldMk cId="3647499997" sldId="294"/>
            <ac:picMk id="4" creationId="{C0A22363-0941-4408-9087-8F03844EA6DD}"/>
          </ac:picMkLst>
        </pc:picChg>
      </pc:sldChg>
      <pc:sldChg chg="addSp delSp modSp add mod modTransition setBg">
        <pc:chgData name="Debby Patton" userId="29118e69283d98d9" providerId="LiveId" clId="{4051B33B-00F3-4A58-A730-2A0774A53F98}" dt="2018-11-02T16:19:31.065" v="22649"/>
        <pc:sldMkLst>
          <pc:docMk/>
          <pc:sldMk cId="2044148158" sldId="295"/>
        </pc:sldMkLst>
        <pc:spChg chg="mod">
          <ac:chgData name="Debby Patton" userId="29118e69283d98d9" providerId="LiveId" clId="{4051B33B-00F3-4A58-A730-2A0774A53F98}" dt="2018-11-02T16:19:31.065" v="22649"/>
          <ac:spMkLst>
            <pc:docMk/>
            <pc:sldMk cId="2044148158" sldId="295"/>
            <ac:spMk id="2" creationId="{446590A9-5125-47EA-9DB0-B3941887CE5A}"/>
          </ac:spMkLst>
        </pc:spChg>
        <pc:spChg chg="del mod">
          <ac:chgData name="Debby Patton" userId="29118e69283d98d9" providerId="LiveId" clId="{4051B33B-00F3-4A58-A730-2A0774A53F98}" dt="2018-10-30T21:40:17.884" v="15356"/>
          <ac:spMkLst>
            <pc:docMk/>
            <pc:sldMk cId="2044148158" sldId="295"/>
            <ac:spMk id="3" creationId="{E2FA8F15-3456-407B-B0A6-894D21782AF6}"/>
          </ac:spMkLst>
        </pc:spChg>
        <pc:spChg chg="add del mod">
          <ac:chgData name="Debby Patton" userId="29118e69283d98d9" providerId="LiveId" clId="{4051B33B-00F3-4A58-A730-2A0774A53F98}" dt="2018-10-31T20:27:30.811" v="19755"/>
          <ac:spMkLst>
            <pc:docMk/>
            <pc:sldMk cId="2044148158" sldId="295"/>
            <ac:spMk id="9" creationId="{17EE341A-15E1-431B-9ABB-A8079DFB6B11}"/>
          </ac:spMkLst>
        </pc:spChg>
        <pc:spChg chg="add del">
          <ac:chgData name="Debby Patton" userId="29118e69283d98d9" providerId="LiveId" clId="{4051B33B-00F3-4A58-A730-2A0774A53F98}" dt="2018-10-31T20:27:53.593" v="19756" actId="26606"/>
          <ac:spMkLst>
            <pc:docMk/>
            <pc:sldMk cId="2044148158" sldId="295"/>
            <ac:spMk id="12" creationId="{572F6A24-139E-4EB5-86D2-431F42EF85CB}"/>
          </ac:spMkLst>
        </pc:spChg>
        <pc:spChg chg="add del">
          <ac:chgData name="Debby Patton" userId="29118e69283d98d9" providerId="LiveId" clId="{4051B33B-00F3-4A58-A730-2A0774A53F98}" dt="2018-10-31T20:27:53.593" v="19756" actId="26606"/>
          <ac:spMkLst>
            <pc:docMk/>
            <pc:sldMk cId="2044148158" sldId="295"/>
            <ac:spMk id="20" creationId="{C9DA5B05-DD14-4860-AC45-02A8D2EE1AA5}"/>
          </ac:spMkLst>
        </pc:spChg>
        <pc:spChg chg="add">
          <ac:chgData name="Debby Patton" userId="29118e69283d98d9" providerId="LiveId" clId="{4051B33B-00F3-4A58-A730-2A0774A53F98}" dt="2018-10-31T20:27:53.593" v="19756" actId="26606"/>
          <ac:spMkLst>
            <pc:docMk/>
            <pc:sldMk cId="2044148158" sldId="295"/>
            <ac:spMk id="35" creationId="{1CD07172-CD61-45EB-BEE3-F644503E5C8A}"/>
          </ac:spMkLst>
        </pc:spChg>
        <pc:spChg chg="add">
          <ac:chgData name="Debby Patton" userId="29118e69283d98d9" providerId="LiveId" clId="{4051B33B-00F3-4A58-A730-2A0774A53F98}" dt="2018-10-31T20:27:53.593" v="19756" actId="26606"/>
          <ac:spMkLst>
            <pc:docMk/>
            <pc:sldMk cId="2044148158" sldId="295"/>
            <ac:spMk id="37" creationId="{1EADA5DB-ED12-413A-AAB5-6A8D1152E6C4}"/>
          </ac:spMkLst>
        </pc:spChg>
        <pc:spChg chg="add">
          <ac:chgData name="Debby Patton" userId="29118e69283d98d9" providerId="LiveId" clId="{4051B33B-00F3-4A58-A730-2A0774A53F98}" dt="2018-10-31T20:27:53.593" v="19756" actId="26606"/>
          <ac:spMkLst>
            <pc:docMk/>
            <pc:sldMk cId="2044148158" sldId="295"/>
            <ac:spMk id="39" creationId="{8BA45E5C-ACB9-49E8-B4DB-5255C2376673}"/>
          </ac:spMkLst>
        </pc:spChg>
        <pc:spChg chg="add">
          <ac:chgData name="Debby Patton" userId="29118e69283d98d9" providerId="LiveId" clId="{4051B33B-00F3-4A58-A730-2A0774A53F98}" dt="2018-10-31T20:27:53.593" v="19756" actId="26606"/>
          <ac:spMkLst>
            <pc:docMk/>
            <pc:sldMk cId="2044148158" sldId="295"/>
            <ac:spMk id="41" creationId="{857E618C-1D7B-4A51-90C1-6106CD8A1AE7}"/>
          </ac:spMkLst>
        </pc:spChg>
        <pc:grpChg chg="add del">
          <ac:chgData name="Debby Patton" userId="29118e69283d98d9" providerId="LiveId" clId="{4051B33B-00F3-4A58-A730-2A0774A53F98}" dt="2018-10-31T20:27:53.593" v="19756" actId="26606"/>
          <ac:grpSpMkLst>
            <pc:docMk/>
            <pc:sldMk cId="2044148158" sldId="295"/>
            <ac:grpSpMk id="14" creationId="{3963AE85-BE5D-4975-BACF-DDDCC9C2ACDE}"/>
          </ac:grpSpMkLst>
        </pc:grpChg>
        <pc:grpChg chg="add">
          <ac:chgData name="Debby Patton" userId="29118e69283d98d9" providerId="LiveId" clId="{4051B33B-00F3-4A58-A730-2A0774A53F98}" dt="2018-10-31T20:27:53.593" v="19756" actId="26606"/>
          <ac:grpSpMkLst>
            <pc:docMk/>
            <pc:sldMk cId="2044148158" sldId="295"/>
            <ac:grpSpMk id="27" creationId="{749C117F-F390-437B-ADB0-57E87EFF34F5}"/>
          </ac:grpSpMkLst>
        </pc:grpChg>
        <pc:picChg chg="add del mod">
          <ac:chgData name="Debby Patton" userId="29118e69283d98d9" providerId="LiveId" clId="{4051B33B-00F3-4A58-A730-2A0774A53F98}" dt="2018-10-31T13:44:16.738" v="15552" actId="26606"/>
          <ac:picMkLst>
            <pc:docMk/>
            <pc:sldMk cId="2044148158" sldId="295"/>
            <ac:picMk id="4" creationId="{A07771EC-7827-416C-BFA9-98DB202BDD08}"/>
          </ac:picMkLst>
        </pc:picChg>
        <pc:picChg chg="add del mod">
          <ac:chgData name="Debby Patton" userId="29118e69283d98d9" providerId="LiveId" clId="{4051B33B-00F3-4A58-A730-2A0774A53F98}" dt="2018-10-31T20:27:53.593" v="19756" actId="26606"/>
          <ac:picMkLst>
            <pc:docMk/>
            <pc:sldMk cId="2044148158" sldId="295"/>
            <ac:picMk id="7" creationId="{A07771EC-7827-416C-BFA9-98DB202BDD08}"/>
          </ac:picMkLst>
        </pc:picChg>
        <pc:cxnChg chg="add del">
          <ac:chgData name="Debby Patton" userId="29118e69283d98d9" providerId="LiveId" clId="{4051B33B-00F3-4A58-A730-2A0774A53F98}" dt="2018-10-31T20:27:53.593" v="19756" actId="26606"/>
          <ac:cxnSpMkLst>
            <pc:docMk/>
            <pc:sldMk cId="2044148158" sldId="295"/>
            <ac:cxnSpMk id="22" creationId="{36BE37AC-AD36-4C42-9B8C-C5500F4E7C63}"/>
          </ac:cxnSpMkLst>
        </pc:cxnChg>
        <pc:cxnChg chg="add">
          <ac:chgData name="Debby Patton" userId="29118e69283d98d9" providerId="LiveId" clId="{4051B33B-00F3-4A58-A730-2A0774A53F98}" dt="2018-10-31T20:27:53.593" v="19756" actId="26606"/>
          <ac:cxnSpMkLst>
            <pc:docMk/>
            <pc:sldMk cId="2044148158" sldId="295"/>
            <ac:cxnSpMk id="33" creationId="{20742BC3-654B-4E41-9A6A-73A42E477639}"/>
          </ac:cxnSpMkLst>
        </pc:cxnChg>
      </pc:sldChg>
      <pc:sldChg chg="addSp delSp modSp add mod modTransition setBg">
        <pc:chgData name="Debby Patton" userId="29118e69283d98d9" providerId="LiveId" clId="{4051B33B-00F3-4A58-A730-2A0774A53F98}" dt="2018-11-02T16:19:40.264" v="22651"/>
        <pc:sldMkLst>
          <pc:docMk/>
          <pc:sldMk cId="37995460" sldId="296"/>
        </pc:sldMkLst>
        <pc:spChg chg="mod">
          <ac:chgData name="Debby Patton" userId="29118e69283d98d9" providerId="LiveId" clId="{4051B33B-00F3-4A58-A730-2A0774A53F98}" dt="2018-11-02T16:19:36.140" v="22650"/>
          <ac:spMkLst>
            <pc:docMk/>
            <pc:sldMk cId="37995460" sldId="296"/>
            <ac:spMk id="2" creationId="{446590A9-5125-47EA-9DB0-B3941887CE5A}"/>
          </ac:spMkLst>
        </pc:spChg>
        <pc:spChg chg="add del mod">
          <ac:chgData name="Debby Patton" userId="29118e69283d98d9" providerId="LiveId" clId="{4051B33B-00F3-4A58-A730-2A0774A53F98}" dt="2018-10-30T21:42:30.009" v="15359"/>
          <ac:spMkLst>
            <pc:docMk/>
            <pc:sldMk cId="37995460" sldId="296"/>
            <ac:spMk id="3" creationId="{A25F7EB8-BA84-42D6-9A3E-2740C19E8C06}"/>
          </ac:spMkLst>
        </pc:spChg>
        <pc:spChg chg="add del mod">
          <ac:chgData name="Debby Patton" userId="29118e69283d98d9" providerId="LiveId" clId="{4051B33B-00F3-4A58-A730-2A0774A53F98}" dt="2018-10-30T21:54:04.226" v="15481"/>
          <ac:spMkLst>
            <pc:docMk/>
            <pc:sldMk cId="37995460" sldId="296"/>
            <ac:spMk id="6" creationId="{8CDA003F-750C-4AD9-9239-94D002BEA93A}"/>
          </ac:spMkLst>
        </pc:spChg>
        <pc:spChg chg="add mod">
          <ac:chgData name="Debby Patton" userId="29118e69283d98d9" providerId="LiveId" clId="{4051B33B-00F3-4A58-A730-2A0774A53F98}" dt="2018-11-02T16:19:40.264" v="22651"/>
          <ac:spMkLst>
            <pc:docMk/>
            <pc:sldMk cId="37995460" sldId="296"/>
            <ac:spMk id="12" creationId="{441130A1-C718-4594-8D7E-D0D48920BDD5}"/>
          </ac:spMkLst>
        </pc:spChg>
        <pc:spChg chg="add">
          <ac:chgData name="Debby Patton" userId="29118e69283d98d9" providerId="LiveId" clId="{4051B33B-00F3-4A58-A730-2A0774A53F98}" dt="2018-10-30T21:54:19.281" v="15482" actId="26606"/>
          <ac:spMkLst>
            <pc:docMk/>
            <pc:sldMk cId="37995460" sldId="296"/>
            <ac:spMk id="15" creationId="{333F0879-3DA0-4CB8-B35E-A0AD42558191}"/>
          </ac:spMkLst>
        </pc:spChg>
        <pc:spChg chg="add">
          <ac:chgData name="Debby Patton" userId="29118e69283d98d9" providerId="LiveId" clId="{4051B33B-00F3-4A58-A730-2A0774A53F98}" dt="2018-10-30T21:54:19.281" v="15482" actId="26606"/>
          <ac:spMkLst>
            <pc:docMk/>
            <pc:sldMk cId="37995460" sldId="296"/>
            <ac:spMk id="17" creationId="{324D2183-F388-476E-92A9-D6639D698580}"/>
          </ac:spMkLst>
        </pc:spChg>
        <pc:spChg chg="add">
          <ac:chgData name="Debby Patton" userId="29118e69283d98d9" providerId="LiveId" clId="{4051B33B-00F3-4A58-A730-2A0774A53F98}" dt="2018-10-30T21:54:19.281" v="15482" actId="26606"/>
          <ac:spMkLst>
            <pc:docMk/>
            <pc:sldMk cId="37995460" sldId="296"/>
            <ac:spMk id="19" creationId="{243462E7-1698-4B21-BE89-AEFAC7C2FEFA}"/>
          </ac:spMkLst>
        </pc:spChg>
        <pc:spChg chg="add">
          <ac:chgData name="Debby Patton" userId="29118e69283d98d9" providerId="LiveId" clId="{4051B33B-00F3-4A58-A730-2A0774A53F98}" dt="2018-10-30T21:54:19.281" v="15482" actId="26606"/>
          <ac:spMkLst>
            <pc:docMk/>
            <pc:sldMk cId="37995460" sldId="296"/>
            <ac:spMk id="21" creationId="{6C22FCAC-D7EC-4A52-B153-FF761E2235B3}"/>
          </ac:spMkLst>
        </pc:spChg>
        <pc:picChg chg="del">
          <ac:chgData name="Debby Patton" userId="29118e69283d98d9" providerId="LiveId" clId="{4051B33B-00F3-4A58-A730-2A0774A53F98}" dt="2018-10-30T21:42:21.731" v="15358"/>
          <ac:picMkLst>
            <pc:docMk/>
            <pc:sldMk cId="37995460" sldId="296"/>
            <ac:picMk id="4" creationId="{A07771EC-7827-416C-BFA9-98DB202BDD08}"/>
          </ac:picMkLst>
        </pc:picChg>
        <pc:picChg chg="add del mod">
          <ac:chgData name="Debby Patton" userId="29118e69283d98d9" providerId="LiveId" clId="{4051B33B-00F3-4A58-A730-2A0774A53F98}" dt="2018-10-30T21:53:38.106" v="15480"/>
          <ac:picMkLst>
            <pc:docMk/>
            <pc:sldMk cId="37995460" sldId="296"/>
            <ac:picMk id="5" creationId="{8DE17953-1C9D-44CE-BC44-08791154A05E}"/>
          </ac:picMkLst>
        </pc:picChg>
        <pc:picChg chg="add del mod">
          <ac:chgData name="Debby Patton" userId="29118e69283d98d9" providerId="LiveId" clId="{4051B33B-00F3-4A58-A730-2A0774A53F98}" dt="2018-10-30T21:54:19.281" v="15482" actId="26606"/>
          <ac:picMkLst>
            <pc:docMk/>
            <pc:sldMk cId="37995460" sldId="296"/>
            <ac:picMk id="7" creationId="{8ABEB21F-AA4C-4F27-A006-87AFAA63DAB7}"/>
          </ac:picMkLst>
        </pc:picChg>
        <pc:picChg chg="add">
          <ac:chgData name="Debby Patton" userId="29118e69283d98d9" providerId="LiveId" clId="{4051B33B-00F3-4A58-A730-2A0774A53F98}" dt="2018-10-30T21:54:19.281" v="15482" actId="26606"/>
          <ac:picMkLst>
            <pc:docMk/>
            <pc:sldMk cId="37995460" sldId="296"/>
            <ac:picMk id="10" creationId="{8ABEB21F-AA4C-4F27-A006-87AFAA63DAB7}"/>
          </ac:picMkLst>
        </pc:picChg>
      </pc:sldChg>
      <pc:sldChg chg="addSp delSp modSp add mod modTransition setBg">
        <pc:chgData name="Debby Patton" userId="29118e69283d98d9" providerId="LiveId" clId="{4051B33B-00F3-4A58-A730-2A0774A53F98}" dt="2018-11-02T16:19:58.194" v="22653"/>
        <pc:sldMkLst>
          <pc:docMk/>
          <pc:sldMk cId="2884539629" sldId="297"/>
        </pc:sldMkLst>
        <pc:spChg chg="mod">
          <ac:chgData name="Debby Patton" userId="29118e69283d98d9" providerId="LiveId" clId="{4051B33B-00F3-4A58-A730-2A0774A53F98}" dt="2018-11-02T16:19:51.018" v="22652"/>
          <ac:spMkLst>
            <pc:docMk/>
            <pc:sldMk cId="2884539629" sldId="297"/>
            <ac:spMk id="2" creationId="{446590A9-5125-47EA-9DB0-B3941887CE5A}"/>
          </ac:spMkLst>
        </pc:spChg>
        <pc:spChg chg="add del mod">
          <ac:chgData name="Debby Patton" userId="29118e69283d98d9" providerId="LiveId" clId="{4051B33B-00F3-4A58-A730-2A0774A53F98}" dt="2018-10-30T21:42:47.133" v="15362"/>
          <ac:spMkLst>
            <pc:docMk/>
            <pc:sldMk cId="2884539629" sldId="297"/>
            <ac:spMk id="3" creationId="{23D3E346-448D-42CF-BC12-3E09FA950B39}"/>
          </ac:spMkLst>
        </pc:spChg>
        <pc:spChg chg="add del mod">
          <ac:chgData name="Debby Patton" userId="29118e69283d98d9" providerId="LiveId" clId="{4051B33B-00F3-4A58-A730-2A0774A53F98}" dt="2018-10-30T21:52:06.714" v="15448"/>
          <ac:spMkLst>
            <pc:docMk/>
            <pc:sldMk cId="2884539629" sldId="297"/>
            <ac:spMk id="6" creationId="{393FC48D-0EDB-4B6C-B535-B37532EF237C}"/>
          </ac:spMkLst>
        </pc:spChg>
        <pc:spChg chg="add mod">
          <ac:chgData name="Debby Patton" userId="29118e69283d98d9" providerId="LiveId" clId="{4051B33B-00F3-4A58-A730-2A0774A53F98}" dt="2018-11-02T16:19:58.194" v="22653"/>
          <ac:spMkLst>
            <pc:docMk/>
            <pc:sldMk cId="2884539629" sldId="297"/>
            <ac:spMk id="12" creationId="{B67F7A3C-C36B-4C55-B4FB-BB97CD9F58C7}"/>
          </ac:spMkLst>
        </pc:spChg>
        <pc:spChg chg="add">
          <ac:chgData name="Debby Patton" userId="29118e69283d98d9" providerId="LiveId" clId="{4051B33B-00F3-4A58-A730-2A0774A53F98}" dt="2018-10-30T21:52:28.789" v="15449" actId="26606"/>
          <ac:spMkLst>
            <pc:docMk/>
            <pc:sldMk cId="2884539629" sldId="297"/>
            <ac:spMk id="15" creationId="{ED56E41F-B8E0-4D18-B554-FD40260DE0E3}"/>
          </ac:spMkLst>
        </pc:spChg>
        <pc:spChg chg="add">
          <ac:chgData name="Debby Patton" userId="29118e69283d98d9" providerId="LiveId" clId="{4051B33B-00F3-4A58-A730-2A0774A53F98}" dt="2018-10-30T21:52:28.789" v="15449" actId="26606"/>
          <ac:spMkLst>
            <pc:docMk/>
            <pc:sldMk cId="2884539629" sldId="297"/>
            <ac:spMk id="23" creationId="{23E937B9-07EE-456A-A31C-41A8866E28A2}"/>
          </ac:spMkLst>
        </pc:spChg>
        <pc:grpChg chg="add">
          <ac:chgData name="Debby Patton" userId="29118e69283d98d9" providerId="LiveId" clId="{4051B33B-00F3-4A58-A730-2A0774A53F98}" dt="2018-10-30T21:52:28.789" v="15449" actId="26606"/>
          <ac:grpSpMkLst>
            <pc:docMk/>
            <pc:sldMk cId="2884539629" sldId="297"/>
            <ac:grpSpMk id="17" creationId="{2DB31E17-E562-4F82-98D0-858C84120F34}"/>
          </ac:grpSpMkLst>
        </pc:grpChg>
        <pc:picChg chg="add del mod">
          <ac:chgData name="Debby Patton" userId="29118e69283d98d9" providerId="LiveId" clId="{4051B33B-00F3-4A58-A730-2A0774A53F98}" dt="2018-10-30T21:51:29.580" v="15447"/>
          <ac:picMkLst>
            <pc:docMk/>
            <pc:sldMk cId="2884539629" sldId="297"/>
            <ac:picMk id="4" creationId="{DF7C20D0-9F6A-4AC7-BC79-96EE256430E6}"/>
          </ac:picMkLst>
        </pc:picChg>
        <pc:picChg chg="del">
          <ac:chgData name="Debby Patton" userId="29118e69283d98d9" providerId="LiveId" clId="{4051B33B-00F3-4A58-A730-2A0774A53F98}" dt="2018-10-30T21:42:40.105" v="15361"/>
          <ac:picMkLst>
            <pc:docMk/>
            <pc:sldMk cId="2884539629" sldId="297"/>
            <ac:picMk id="5" creationId="{8DE17953-1C9D-44CE-BC44-08791154A05E}"/>
          </ac:picMkLst>
        </pc:picChg>
        <pc:picChg chg="add del mod">
          <ac:chgData name="Debby Patton" userId="29118e69283d98d9" providerId="LiveId" clId="{4051B33B-00F3-4A58-A730-2A0774A53F98}" dt="2018-10-30T21:52:28.789" v="15449" actId="26606"/>
          <ac:picMkLst>
            <pc:docMk/>
            <pc:sldMk cId="2884539629" sldId="297"/>
            <ac:picMk id="7" creationId="{27FC835B-A01E-4DA2-9A30-D95BC4D69DC5}"/>
          </ac:picMkLst>
        </pc:picChg>
        <pc:picChg chg="add">
          <ac:chgData name="Debby Patton" userId="29118e69283d98d9" providerId="LiveId" clId="{4051B33B-00F3-4A58-A730-2A0774A53F98}" dt="2018-10-30T21:52:28.789" v="15449" actId="26606"/>
          <ac:picMkLst>
            <pc:docMk/>
            <pc:sldMk cId="2884539629" sldId="297"/>
            <ac:picMk id="10" creationId="{27FC835B-A01E-4DA2-9A30-D95BC4D69DC5}"/>
          </ac:picMkLst>
        </pc:picChg>
        <pc:cxnChg chg="add">
          <ac:chgData name="Debby Patton" userId="29118e69283d98d9" providerId="LiveId" clId="{4051B33B-00F3-4A58-A730-2A0774A53F98}" dt="2018-10-30T21:52:28.789" v="15449" actId="26606"/>
          <ac:cxnSpMkLst>
            <pc:docMk/>
            <pc:sldMk cId="2884539629" sldId="297"/>
            <ac:cxnSpMk id="25" creationId="{FD2308B7-2829-44DD-B213-27EEBDED1411}"/>
          </ac:cxnSpMkLst>
        </pc:cxnChg>
      </pc:sldChg>
      <pc:sldChg chg="addSp delSp modSp add modTransition">
        <pc:chgData name="Debby Patton" userId="29118e69283d98d9" providerId="LiveId" clId="{4051B33B-00F3-4A58-A730-2A0774A53F98}" dt="2018-11-02T16:20:13.487" v="22656"/>
        <pc:sldMkLst>
          <pc:docMk/>
          <pc:sldMk cId="3784922968" sldId="298"/>
        </pc:sldMkLst>
        <pc:spChg chg="mod">
          <ac:chgData name="Debby Patton" userId="29118e69283d98d9" providerId="LiveId" clId="{4051B33B-00F3-4A58-A730-2A0774A53F98}" dt="2018-11-02T16:20:13.487" v="22656"/>
          <ac:spMkLst>
            <pc:docMk/>
            <pc:sldMk cId="3784922968" sldId="298"/>
            <ac:spMk id="2" creationId="{446590A9-5125-47EA-9DB0-B3941887CE5A}"/>
          </ac:spMkLst>
        </pc:spChg>
        <pc:spChg chg="add del mod">
          <ac:chgData name="Debby Patton" userId="29118e69283d98d9" providerId="LiveId" clId="{4051B33B-00F3-4A58-A730-2A0774A53F98}" dt="2018-10-30T21:43:05.157" v="15365"/>
          <ac:spMkLst>
            <pc:docMk/>
            <pc:sldMk cId="3784922968" sldId="298"/>
            <ac:spMk id="3" creationId="{75A8473E-7DF9-40F7-A76C-5F4F9A2E721D}"/>
          </ac:spMkLst>
        </pc:spChg>
        <pc:spChg chg="add del mod">
          <ac:chgData name="Debby Patton" userId="29118e69283d98d9" providerId="LiveId" clId="{4051B33B-00F3-4A58-A730-2A0774A53F98}" dt="2018-10-30T21:58:17.993" v="15513"/>
          <ac:spMkLst>
            <pc:docMk/>
            <pc:sldMk cId="3784922968" sldId="298"/>
            <ac:spMk id="6" creationId="{AC58D105-C9A6-4A8E-93C8-74F9C905BD5E}"/>
          </ac:spMkLst>
        </pc:spChg>
        <pc:spChg chg="add mod">
          <ac:chgData name="Debby Patton" userId="29118e69283d98d9" providerId="LiveId" clId="{4051B33B-00F3-4A58-A730-2A0774A53F98}" dt="2018-11-02T16:20:09.850" v="22655"/>
          <ac:spMkLst>
            <pc:docMk/>
            <pc:sldMk cId="3784922968" sldId="298"/>
            <ac:spMk id="9" creationId="{CDDA2FFD-4674-46BB-B27C-2C10258862B7}"/>
          </ac:spMkLst>
        </pc:spChg>
        <pc:picChg chg="del">
          <ac:chgData name="Debby Patton" userId="29118e69283d98d9" providerId="LiveId" clId="{4051B33B-00F3-4A58-A730-2A0774A53F98}" dt="2018-10-30T21:42:54.991" v="15364"/>
          <ac:picMkLst>
            <pc:docMk/>
            <pc:sldMk cId="3784922968" sldId="298"/>
            <ac:picMk id="4" creationId="{DF7C20D0-9F6A-4AC7-BC79-96EE256430E6}"/>
          </ac:picMkLst>
        </pc:picChg>
        <pc:picChg chg="add del mod">
          <ac:chgData name="Debby Patton" userId="29118e69283d98d9" providerId="LiveId" clId="{4051B33B-00F3-4A58-A730-2A0774A53F98}" dt="2018-10-30T21:56:09.974" v="15512"/>
          <ac:picMkLst>
            <pc:docMk/>
            <pc:sldMk cId="3784922968" sldId="298"/>
            <ac:picMk id="5" creationId="{D36C0261-AA5B-4423-A4AB-AA4010D42C7F}"/>
          </ac:picMkLst>
        </pc:picChg>
        <pc:picChg chg="add mod">
          <ac:chgData name="Debby Patton" userId="29118e69283d98d9" providerId="LiveId" clId="{4051B33B-00F3-4A58-A730-2A0774A53F98}" dt="2018-10-30T22:00:15.600" v="15547" actId="1076"/>
          <ac:picMkLst>
            <pc:docMk/>
            <pc:sldMk cId="3784922968" sldId="298"/>
            <ac:picMk id="7" creationId="{B8374795-A829-4B06-90F5-D07E63EE29EC}"/>
          </ac:picMkLst>
        </pc:picChg>
        <pc:picChg chg="add del mod">
          <ac:chgData name="Debby Patton" userId="29118e69283d98d9" providerId="LiveId" clId="{4051B33B-00F3-4A58-A730-2A0774A53F98}" dt="2018-10-31T13:41:58.394" v="15549"/>
          <ac:picMkLst>
            <pc:docMk/>
            <pc:sldMk cId="3784922968" sldId="298"/>
            <ac:picMk id="8" creationId="{5AFB5E39-E715-4444-8F80-9C1E5EE2289D}"/>
          </ac:picMkLst>
        </pc:picChg>
        <pc:picChg chg="add mod">
          <ac:chgData name="Debby Patton" userId="29118e69283d98d9" providerId="LiveId" clId="{4051B33B-00F3-4A58-A730-2A0774A53F98}" dt="2018-10-31T13:42:10.683" v="15551" actId="1076"/>
          <ac:picMkLst>
            <pc:docMk/>
            <pc:sldMk cId="3784922968" sldId="298"/>
            <ac:picMk id="10" creationId="{BCEC3427-2EB3-4060-964E-B925D0F61B34}"/>
          </ac:picMkLst>
        </pc:picChg>
      </pc:sldChg>
      <pc:sldChg chg="addSp delSp modSp add mod modTransition setBg">
        <pc:chgData name="Debby Patton" userId="29118e69283d98d9" providerId="LiveId" clId="{4051B33B-00F3-4A58-A730-2A0774A53F98}" dt="2018-11-02T16:20:28.626" v="22659"/>
        <pc:sldMkLst>
          <pc:docMk/>
          <pc:sldMk cId="1439060155" sldId="299"/>
        </pc:sldMkLst>
        <pc:spChg chg="mod">
          <ac:chgData name="Debby Patton" userId="29118e69283d98d9" providerId="LiveId" clId="{4051B33B-00F3-4A58-A730-2A0774A53F98}" dt="2018-11-02T16:20:19.228" v="22657"/>
          <ac:spMkLst>
            <pc:docMk/>
            <pc:sldMk cId="1439060155" sldId="299"/>
            <ac:spMk id="2" creationId="{446590A9-5125-47EA-9DB0-B3941887CE5A}"/>
          </ac:spMkLst>
        </pc:spChg>
        <pc:spChg chg="add del mod">
          <ac:chgData name="Debby Patton" userId="29118e69283d98d9" providerId="LiveId" clId="{4051B33B-00F3-4A58-A730-2A0774A53F98}" dt="2018-10-30T21:44:20.257" v="15369"/>
          <ac:spMkLst>
            <pc:docMk/>
            <pc:sldMk cId="1439060155" sldId="299"/>
            <ac:spMk id="3" creationId="{A207484A-DC82-4CD9-9529-1064776F0D4B}"/>
          </ac:spMkLst>
        </pc:spChg>
        <pc:spChg chg="add del mod">
          <ac:chgData name="Debby Patton" userId="29118e69283d98d9" providerId="LiveId" clId="{4051B33B-00F3-4A58-A730-2A0774A53F98}" dt="2018-10-30T21:47:38.166" v="15405"/>
          <ac:spMkLst>
            <pc:docMk/>
            <pc:sldMk cId="1439060155" sldId="299"/>
            <ac:spMk id="6" creationId="{D8161662-FB41-44CB-93D3-743C674A8A65}"/>
          </ac:spMkLst>
        </pc:spChg>
        <pc:spChg chg="add mod">
          <ac:chgData name="Debby Patton" userId="29118e69283d98d9" providerId="LiveId" clId="{4051B33B-00F3-4A58-A730-2A0774A53F98}" dt="2018-11-02T16:20:28.626" v="22659"/>
          <ac:spMkLst>
            <pc:docMk/>
            <pc:sldMk cId="1439060155" sldId="299"/>
            <ac:spMk id="12" creationId="{1EE0C9A4-41E0-4642-815D-0989FF2C0942}"/>
          </ac:spMkLst>
        </pc:spChg>
        <pc:spChg chg="add">
          <ac:chgData name="Debby Patton" userId="29118e69283d98d9" providerId="LiveId" clId="{4051B33B-00F3-4A58-A730-2A0774A53F98}" dt="2018-10-30T21:47:54.013" v="15406" actId="26606"/>
          <ac:spMkLst>
            <pc:docMk/>
            <pc:sldMk cId="1439060155" sldId="299"/>
            <ac:spMk id="15" creationId="{ED56E41F-B8E0-4D18-B554-FD40260DE0E3}"/>
          </ac:spMkLst>
        </pc:spChg>
        <pc:spChg chg="add">
          <ac:chgData name="Debby Patton" userId="29118e69283d98d9" providerId="LiveId" clId="{4051B33B-00F3-4A58-A730-2A0774A53F98}" dt="2018-10-30T21:47:54.013" v="15406" actId="26606"/>
          <ac:spMkLst>
            <pc:docMk/>
            <pc:sldMk cId="1439060155" sldId="299"/>
            <ac:spMk id="23" creationId="{23E937B9-07EE-456A-A31C-41A8866E28A2}"/>
          </ac:spMkLst>
        </pc:spChg>
        <pc:grpChg chg="add">
          <ac:chgData name="Debby Patton" userId="29118e69283d98d9" providerId="LiveId" clId="{4051B33B-00F3-4A58-A730-2A0774A53F98}" dt="2018-10-30T21:47:54.013" v="15406" actId="26606"/>
          <ac:grpSpMkLst>
            <pc:docMk/>
            <pc:sldMk cId="1439060155" sldId="299"/>
            <ac:grpSpMk id="17" creationId="{2DB31E17-E562-4F82-98D0-858C84120F34}"/>
          </ac:grpSpMkLst>
        </pc:grpChg>
        <pc:picChg chg="add del mod">
          <ac:chgData name="Debby Patton" userId="29118e69283d98d9" providerId="LiveId" clId="{4051B33B-00F3-4A58-A730-2A0774A53F98}" dt="2018-10-30T21:47:09.401" v="15404"/>
          <ac:picMkLst>
            <pc:docMk/>
            <pc:sldMk cId="1439060155" sldId="299"/>
            <ac:picMk id="4" creationId="{50B413B6-A473-4BA5-8E5C-032C00FB366B}"/>
          </ac:picMkLst>
        </pc:picChg>
        <pc:picChg chg="del">
          <ac:chgData name="Debby Patton" userId="29118e69283d98d9" providerId="LiveId" clId="{4051B33B-00F3-4A58-A730-2A0774A53F98}" dt="2018-10-30T21:43:56.787" v="15367"/>
          <ac:picMkLst>
            <pc:docMk/>
            <pc:sldMk cId="1439060155" sldId="299"/>
            <ac:picMk id="5" creationId="{D36C0261-AA5B-4423-A4AB-AA4010D42C7F}"/>
          </ac:picMkLst>
        </pc:picChg>
        <pc:picChg chg="add del mod">
          <ac:chgData name="Debby Patton" userId="29118e69283d98d9" providerId="LiveId" clId="{4051B33B-00F3-4A58-A730-2A0774A53F98}" dt="2018-10-30T21:47:54.013" v="15406" actId="26606"/>
          <ac:picMkLst>
            <pc:docMk/>
            <pc:sldMk cId="1439060155" sldId="299"/>
            <ac:picMk id="7" creationId="{67B7A838-5C79-49B8-BDBC-163B73BF77D5}"/>
          </ac:picMkLst>
        </pc:picChg>
        <pc:picChg chg="add">
          <ac:chgData name="Debby Patton" userId="29118e69283d98d9" providerId="LiveId" clId="{4051B33B-00F3-4A58-A730-2A0774A53F98}" dt="2018-10-30T21:47:54.013" v="15406" actId="26606"/>
          <ac:picMkLst>
            <pc:docMk/>
            <pc:sldMk cId="1439060155" sldId="299"/>
            <ac:picMk id="10" creationId="{67B7A838-5C79-49B8-BDBC-163B73BF77D5}"/>
          </ac:picMkLst>
        </pc:picChg>
        <pc:cxnChg chg="add">
          <ac:chgData name="Debby Patton" userId="29118e69283d98d9" providerId="LiveId" clId="{4051B33B-00F3-4A58-A730-2A0774A53F98}" dt="2018-10-30T21:47:54.013" v="15406" actId="26606"/>
          <ac:cxnSpMkLst>
            <pc:docMk/>
            <pc:sldMk cId="1439060155" sldId="299"/>
            <ac:cxnSpMk id="25" creationId="{FD2308B7-2829-44DD-B213-27EEBDED1411}"/>
          </ac:cxnSpMkLst>
        </pc:cxnChg>
      </pc:sldChg>
      <pc:sldChg chg="addSp delSp modSp add mod modTransition setBg">
        <pc:chgData name="Debby Patton" userId="29118e69283d98d9" providerId="LiveId" clId="{4051B33B-00F3-4A58-A730-2A0774A53F98}" dt="2018-11-02T16:20:44.155" v="22662" actId="1076"/>
        <pc:sldMkLst>
          <pc:docMk/>
          <pc:sldMk cId="511490308" sldId="300"/>
        </pc:sldMkLst>
        <pc:spChg chg="mod">
          <ac:chgData name="Debby Patton" userId="29118e69283d98d9" providerId="LiveId" clId="{4051B33B-00F3-4A58-A730-2A0774A53F98}" dt="2018-11-02T16:20:35.895" v="22660"/>
          <ac:spMkLst>
            <pc:docMk/>
            <pc:sldMk cId="511490308" sldId="300"/>
            <ac:spMk id="2" creationId="{446590A9-5125-47EA-9DB0-B3941887CE5A}"/>
          </ac:spMkLst>
        </pc:spChg>
        <pc:spChg chg="del">
          <ac:chgData name="Debby Patton" userId="29118e69283d98d9" providerId="LiveId" clId="{4051B33B-00F3-4A58-A730-2A0774A53F98}" dt="2018-10-30T21:44:30.547" v="15370"/>
          <ac:spMkLst>
            <pc:docMk/>
            <pc:sldMk cId="511490308" sldId="300"/>
            <ac:spMk id="3" creationId="{A207484A-DC82-4CD9-9529-1064776F0D4B}"/>
          </ac:spMkLst>
        </pc:spChg>
        <pc:spChg chg="add mod">
          <ac:chgData name="Debby Patton" userId="29118e69283d98d9" providerId="LiveId" clId="{4051B33B-00F3-4A58-A730-2A0774A53F98}" dt="2018-11-02T16:20:44.155" v="22662" actId="1076"/>
          <ac:spMkLst>
            <pc:docMk/>
            <pc:sldMk cId="511490308" sldId="300"/>
            <ac:spMk id="9" creationId="{23F1EEC0-A872-4D4A-90F0-712BB090ED67}"/>
          </ac:spMkLst>
        </pc:spChg>
        <pc:spChg chg="add del">
          <ac:chgData name="Debby Patton" userId="29118e69283d98d9" providerId="LiveId" clId="{4051B33B-00F3-4A58-A730-2A0774A53F98}" dt="2018-10-30T21:46:28.583" v="15397" actId="26606"/>
          <ac:spMkLst>
            <pc:docMk/>
            <pc:sldMk cId="511490308" sldId="300"/>
            <ac:spMk id="12" creationId="{333F0879-3DA0-4CB8-B35E-A0AD42558191}"/>
          </ac:spMkLst>
        </pc:spChg>
        <pc:spChg chg="add del">
          <ac:chgData name="Debby Patton" userId="29118e69283d98d9" providerId="LiveId" clId="{4051B33B-00F3-4A58-A730-2A0774A53F98}" dt="2018-10-30T21:46:28.583" v="15397" actId="26606"/>
          <ac:spMkLst>
            <pc:docMk/>
            <pc:sldMk cId="511490308" sldId="300"/>
            <ac:spMk id="14" creationId="{324D2183-F388-476E-92A9-D6639D698580}"/>
          </ac:spMkLst>
        </pc:spChg>
        <pc:spChg chg="add del">
          <ac:chgData name="Debby Patton" userId="29118e69283d98d9" providerId="LiveId" clId="{4051B33B-00F3-4A58-A730-2A0774A53F98}" dt="2018-10-30T21:46:28.583" v="15397" actId="26606"/>
          <ac:spMkLst>
            <pc:docMk/>
            <pc:sldMk cId="511490308" sldId="300"/>
            <ac:spMk id="16" creationId="{243462E7-1698-4B21-BE89-AEFAC7C2FEFA}"/>
          </ac:spMkLst>
        </pc:spChg>
        <pc:spChg chg="add del">
          <ac:chgData name="Debby Patton" userId="29118e69283d98d9" providerId="LiveId" clId="{4051B33B-00F3-4A58-A730-2A0774A53F98}" dt="2018-10-30T21:46:28.583" v="15397" actId="26606"/>
          <ac:spMkLst>
            <pc:docMk/>
            <pc:sldMk cId="511490308" sldId="300"/>
            <ac:spMk id="18" creationId="{6C22FCAC-D7EC-4A52-B153-FF761E2235B3}"/>
          </ac:spMkLst>
        </pc:spChg>
        <pc:spChg chg="add del">
          <ac:chgData name="Debby Patton" userId="29118e69283d98d9" providerId="LiveId" clId="{4051B33B-00F3-4A58-A730-2A0774A53F98}" dt="2018-10-30T21:49:50.514" v="15438" actId="26606"/>
          <ac:spMkLst>
            <pc:docMk/>
            <pc:sldMk cId="511490308" sldId="300"/>
            <ac:spMk id="31" creationId="{9401732C-37EE-4B98-A709-9530173F3802}"/>
          </ac:spMkLst>
        </pc:spChg>
        <pc:spChg chg="add">
          <ac:chgData name="Debby Patton" userId="29118e69283d98d9" providerId="LiveId" clId="{4051B33B-00F3-4A58-A730-2A0774A53F98}" dt="2018-10-30T21:49:50.514" v="15438" actId="26606"/>
          <ac:spMkLst>
            <pc:docMk/>
            <pc:sldMk cId="511490308" sldId="300"/>
            <ac:spMk id="50" creationId="{1CD07172-CD61-45EB-BEE3-F644503E5C8A}"/>
          </ac:spMkLst>
        </pc:spChg>
        <pc:spChg chg="add">
          <ac:chgData name="Debby Patton" userId="29118e69283d98d9" providerId="LiveId" clId="{4051B33B-00F3-4A58-A730-2A0774A53F98}" dt="2018-10-30T21:49:50.514" v="15438" actId="26606"/>
          <ac:spMkLst>
            <pc:docMk/>
            <pc:sldMk cId="511490308" sldId="300"/>
            <ac:spMk id="52" creationId="{1EADA5DB-ED12-413A-AAB5-6A8D1152E6C4}"/>
          </ac:spMkLst>
        </pc:spChg>
        <pc:spChg chg="add">
          <ac:chgData name="Debby Patton" userId="29118e69283d98d9" providerId="LiveId" clId="{4051B33B-00F3-4A58-A730-2A0774A53F98}" dt="2018-10-30T21:49:50.514" v="15438" actId="26606"/>
          <ac:spMkLst>
            <pc:docMk/>
            <pc:sldMk cId="511490308" sldId="300"/>
            <ac:spMk id="54" creationId="{8BA45E5C-ACB9-49E8-B4DB-5255C2376673}"/>
          </ac:spMkLst>
        </pc:spChg>
        <pc:spChg chg="add">
          <ac:chgData name="Debby Patton" userId="29118e69283d98d9" providerId="LiveId" clId="{4051B33B-00F3-4A58-A730-2A0774A53F98}" dt="2018-10-30T21:49:50.514" v="15438" actId="26606"/>
          <ac:spMkLst>
            <pc:docMk/>
            <pc:sldMk cId="511490308" sldId="300"/>
            <ac:spMk id="56" creationId="{857E618C-1D7B-4A51-90C1-6106CD8A1AE7}"/>
          </ac:spMkLst>
        </pc:spChg>
        <pc:grpChg chg="add del">
          <ac:chgData name="Debby Patton" userId="29118e69283d98d9" providerId="LiveId" clId="{4051B33B-00F3-4A58-A730-2A0774A53F98}" dt="2018-10-30T21:49:50.514" v="15438" actId="26606"/>
          <ac:grpSpMkLst>
            <pc:docMk/>
            <pc:sldMk cId="511490308" sldId="300"/>
            <ac:grpSpMk id="23" creationId="{749C117F-F390-437B-ADB0-57E87EFF34F5}"/>
          </ac:grpSpMkLst>
        </pc:grpChg>
        <pc:grpChg chg="add del">
          <ac:chgData name="Debby Patton" userId="29118e69283d98d9" providerId="LiveId" clId="{4051B33B-00F3-4A58-A730-2A0774A53F98}" dt="2018-10-30T21:49:50.514" v="15438" actId="26606"/>
          <ac:grpSpMkLst>
            <pc:docMk/>
            <pc:sldMk cId="511490308" sldId="300"/>
            <ac:grpSpMk id="33" creationId="{654E48C8-2A00-4C54-BC9C-B18EE49E9C13}"/>
          </ac:grpSpMkLst>
        </pc:grpChg>
        <pc:grpChg chg="add">
          <ac:chgData name="Debby Patton" userId="29118e69283d98d9" providerId="LiveId" clId="{4051B33B-00F3-4A58-A730-2A0774A53F98}" dt="2018-10-30T21:49:50.514" v="15438" actId="26606"/>
          <ac:grpSpMkLst>
            <pc:docMk/>
            <pc:sldMk cId="511490308" sldId="300"/>
            <ac:grpSpMk id="42" creationId="{749C117F-F390-437B-ADB0-57E87EFF34F5}"/>
          </ac:grpSpMkLst>
        </pc:grpChg>
        <pc:picChg chg="add del mod">
          <ac:chgData name="Debby Patton" userId="29118e69283d98d9" providerId="LiveId" clId="{4051B33B-00F3-4A58-A730-2A0774A53F98}" dt="2018-10-30T21:45:25.526" v="15371" actId="26606"/>
          <ac:picMkLst>
            <pc:docMk/>
            <pc:sldMk cId="511490308" sldId="300"/>
            <ac:picMk id="4" creationId="{86600CF9-1F2C-4135-8E9D-24FE5C57A722}"/>
          </ac:picMkLst>
        </pc:picChg>
        <pc:picChg chg="add mod">
          <ac:chgData name="Debby Patton" userId="29118e69283d98d9" providerId="LiveId" clId="{4051B33B-00F3-4A58-A730-2A0774A53F98}" dt="2018-10-30T21:49:50.514" v="15438" actId="26606"/>
          <ac:picMkLst>
            <pc:docMk/>
            <pc:sldMk cId="511490308" sldId="300"/>
            <ac:picMk id="5" creationId="{4E4C2422-7521-4E36-8EDF-EB858D08DB0E}"/>
          </ac:picMkLst>
        </pc:picChg>
        <pc:picChg chg="add del">
          <ac:chgData name="Debby Patton" userId="29118e69283d98d9" providerId="LiveId" clId="{4051B33B-00F3-4A58-A730-2A0774A53F98}" dt="2018-10-30T21:46:19.039" v="15396"/>
          <ac:picMkLst>
            <pc:docMk/>
            <pc:sldMk cId="511490308" sldId="300"/>
            <ac:picMk id="7" creationId="{86600CF9-1F2C-4135-8E9D-24FE5C57A722}"/>
          </ac:picMkLst>
        </pc:picChg>
        <pc:cxnChg chg="add del">
          <ac:chgData name="Debby Patton" userId="29118e69283d98d9" providerId="LiveId" clId="{4051B33B-00F3-4A58-A730-2A0774A53F98}" dt="2018-10-30T21:49:50.514" v="15438" actId="26606"/>
          <ac:cxnSpMkLst>
            <pc:docMk/>
            <pc:sldMk cId="511490308" sldId="300"/>
            <ac:cxnSpMk id="29" creationId="{20742BC3-654B-4E41-9A6A-73A42E477639}"/>
          </ac:cxnSpMkLst>
        </pc:cxnChg>
        <pc:cxnChg chg="add">
          <ac:chgData name="Debby Patton" userId="29118e69283d98d9" providerId="LiveId" clId="{4051B33B-00F3-4A58-A730-2A0774A53F98}" dt="2018-10-30T21:49:50.514" v="15438" actId="26606"/>
          <ac:cxnSpMkLst>
            <pc:docMk/>
            <pc:sldMk cId="511490308" sldId="300"/>
            <ac:cxnSpMk id="48" creationId="{20742BC3-654B-4E41-9A6A-73A42E477639}"/>
          </ac:cxnSpMkLst>
        </pc:cxnChg>
      </pc:sldChg>
      <pc:sldChg chg="addSp delSp modSp add ord">
        <pc:chgData name="Debby Patton" userId="29118e69283d98d9" providerId="LiveId" clId="{4051B33B-00F3-4A58-A730-2A0774A53F98}" dt="2018-10-31T20:31:03.957" v="19853" actId="6549"/>
        <pc:sldMkLst>
          <pc:docMk/>
          <pc:sldMk cId="3413813441" sldId="301"/>
        </pc:sldMkLst>
        <pc:spChg chg="mod">
          <ac:chgData name="Debby Patton" userId="29118e69283d98d9" providerId="LiveId" clId="{4051B33B-00F3-4A58-A730-2A0774A53F98}" dt="2018-10-31T13:55:38.539" v="15899" actId="26606"/>
          <ac:spMkLst>
            <pc:docMk/>
            <pc:sldMk cId="3413813441" sldId="301"/>
            <ac:spMk id="2" creationId="{8B4696F1-D6B5-4531-9E61-ACD7D5FB6707}"/>
          </ac:spMkLst>
        </pc:spChg>
        <pc:spChg chg="mod">
          <ac:chgData name="Debby Patton" userId="29118e69283d98d9" providerId="LiveId" clId="{4051B33B-00F3-4A58-A730-2A0774A53F98}" dt="2018-10-31T20:31:03.957" v="19853" actId="6549"/>
          <ac:spMkLst>
            <pc:docMk/>
            <pc:sldMk cId="3413813441" sldId="301"/>
            <ac:spMk id="3" creationId="{8640740D-1692-4493-8163-2F34BA84CAEE}"/>
          </ac:spMkLst>
        </pc:spChg>
        <pc:spChg chg="del">
          <ac:chgData name="Debby Patton" userId="29118e69283d98d9" providerId="LiveId" clId="{4051B33B-00F3-4A58-A730-2A0774A53F98}" dt="2018-10-31T13:59:59.488" v="15991"/>
          <ac:spMkLst>
            <pc:docMk/>
            <pc:sldMk cId="3413813441" sldId="301"/>
            <ac:spMk id="6" creationId="{446D4491-14D9-42D0-A532-DEEA5A09DA18}"/>
          </ac:spMkLst>
        </pc:spChg>
        <pc:spChg chg="add mod">
          <ac:chgData name="Debby Patton" userId="29118e69283d98d9" providerId="LiveId" clId="{4051B33B-00F3-4A58-A730-2A0774A53F98}" dt="2018-10-31T20:30:59.717" v="19852" actId="20577"/>
          <ac:spMkLst>
            <pc:docMk/>
            <pc:sldMk cId="3413813441" sldId="301"/>
            <ac:spMk id="7" creationId="{35BA3E7B-79E8-45AA-A27B-FAD9745A7F17}"/>
          </ac:spMkLst>
        </pc:spChg>
        <pc:picChg chg="add mod ord">
          <ac:chgData name="Debby Patton" userId="29118e69283d98d9" providerId="LiveId" clId="{4051B33B-00F3-4A58-A730-2A0774A53F98}" dt="2018-10-31T13:55:38.539" v="15899" actId="26606"/>
          <ac:picMkLst>
            <pc:docMk/>
            <pc:sldMk cId="3413813441" sldId="301"/>
            <ac:picMk id="4" creationId="{226D162A-BE55-4A85-AA3D-6CD64B694488}"/>
          </ac:picMkLst>
        </pc:picChg>
        <pc:picChg chg="del">
          <ac:chgData name="Debby Patton" userId="29118e69283d98d9" providerId="LiveId" clId="{4051B33B-00F3-4A58-A730-2A0774A53F98}" dt="2018-10-31T13:54:43.645" v="15897"/>
          <ac:picMkLst>
            <pc:docMk/>
            <pc:sldMk cId="3413813441" sldId="301"/>
            <ac:picMk id="5" creationId="{84248523-6D05-4FE9-A447-149CF5AB4315}"/>
          </ac:picMkLst>
        </pc:picChg>
      </pc:sldChg>
      <pc:sldChg chg="addSp delSp modSp add">
        <pc:chgData name="Debby Patton" userId="29118e69283d98d9" providerId="LiveId" clId="{4051B33B-00F3-4A58-A730-2A0774A53F98}" dt="2018-11-02T16:24:00.144" v="22711" actId="113"/>
        <pc:sldMkLst>
          <pc:docMk/>
          <pc:sldMk cId="3428362028" sldId="303"/>
        </pc:sldMkLst>
        <pc:spChg chg="mod">
          <ac:chgData name="Debby Patton" userId="29118e69283d98d9" providerId="LiveId" clId="{4051B33B-00F3-4A58-A730-2A0774A53F98}" dt="2018-11-02T16:18:19.229" v="22641"/>
          <ac:spMkLst>
            <pc:docMk/>
            <pc:sldMk cId="3428362028" sldId="303"/>
            <ac:spMk id="2" creationId="{8FC182B4-2F2F-40F7-803C-A012E06E9CEF}"/>
          </ac:spMkLst>
        </pc:spChg>
        <pc:spChg chg="del">
          <ac:chgData name="Debby Patton" userId="29118e69283d98d9" providerId="LiveId" clId="{4051B33B-00F3-4A58-A730-2A0774A53F98}" dt="2018-10-31T17:09:24.222" v="17419" actId="931"/>
          <ac:spMkLst>
            <pc:docMk/>
            <pc:sldMk cId="3428362028" sldId="303"/>
            <ac:spMk id="3" creationId="{DCC53D57-6920-4885-AC7B-E8AC9B33CA43}"/>
          </ac:spMkLst>
        </pc:spChg>
        <pc:spChg chg="mod">
          <ac:chgData name="Debby Patton" userId="29118e69283d98d9" providerId="LiveId" clId="{4051B33B-00F3-4A58-A730-2A0774A53F98}" dt="2018-11-02T16:24:00.144" v="22711" actId="113"/>
          <ac:spMkLst>
            <pc:docMk/>
            <pc:sldMk cId="3428362028" sldId="303"/>
            <ac:spMk id="4" creationId="{03A4B883-5BC5-45AB-A63A-D5435117177E}"/>
          </ac:spMkLst>
        </pc:spChg>
        <pc:spChg chg="add mod">
          <ac:chgData name="Debby Patton" userId="29118e69283d98d9" providerId="LiveId" clId="{4051B33B-00F3-4A58-A730-2A0774A53F98}" dt="2018-10-31T17:09:35.206" v="17423" actId="1076"/>
          <ac:spMkLst>
            <pc:docMk/>
            <pc:sldMk cId="3428362028" sldId="303"/>
            <ac:spMk id="7" creationId="{94D23FAB-F47B-4195-A744-B5849E4F0B72}"/>
          </ac:spMkLst>
        </pc:spChg>
        <pc:picChg chg="add mod">
          <ac:chgData name="Debby Patton" userId="29118e69283d98d9" providerId="LiveId" clId="{4051B33B-00F3-4A58-A730-2A0774A53F98}" dt="2018-10-31T17:09:26.439" v="17421" actId="962"/>
          <ac:picMkLst>
            <pc:docMk/>
            <pc:sldMk cId="3428362028" sldId="303"/>
            <ac:picMk id="6" creationId="{654146E8-9B00-45D5-92AF-C7FEE981850B}"/>
          </ac:picMkLst>
        </pc:picChg>
      </pc:sldChg>
      <pc:sldChg chg="addSp delSp modSp add ord">
        <pc:chgData name="Debby Patton" userId="29118e69283d98d9" providerId="LiveId" clId="{4051B33B-00F3-4A58-A730-2A0774A53F98}" dt="2018-11-02T16:21:42.492" v="22670" actId="20577"/>
        <pc:sldMkLst>
          <pc:docMk/>
          <pc:sldMk cId="2089138763" sldId="304"/>
        </pc:sldMkLst>
        <pc:spChg chg="mod">
          <ac:chgData name="Debby Patton" userId="29118e69283d98d9" providerId="LiveId" clId="{4051B33B-00F3-4A58-A730-2A0774A53F98}" dt="2018-11-01T16:43:09.254" v="20848" actId="26606"/>
          <ac:spMkLst>
            <pc:docMk/>
            <pc:sldMk cId="2089138763" sldId="304"/>
            <ac:spMk id="2" creationId="{8B4696F1-D6B5-4531-9E61-ACD7D5FB6707}"/>
          </ac:spMkLst>
        </pc:spChg>
        <pc:spChg chg="mod">
          <ac:chgData name="Debby Patton" userId="29118e69283d98d9" providerId="LiveId" clId="{4051B33B-00F3-4A58-A730-2A0774A53F98}" dt="2018-11-02T16:21:42.492" v="22670" actId="20577"/>
          <ac:spMkLst>
            <pc:docMk/>
            <pc:sldMk cId="2089138763" sldId="304"/>
            <ac:spMk id="3" creationId="{8640740D-1692-4493-8163-2F34BA84CAEE}"/>
          </ac:spMkLst>
        </pc:spChg>
        <pc:spChg chg="del mod">
          <ac:chgData name="Debby Patton" userId="29118e69283d98d9" providerId="LiveId" clId="{4051B33B-00F3-4A58-A730-2A0774A53F98}" dt="2018-11-01T16:42:10.843" v="20742"/>
          <ac:spMkLst>
            <pc:docMk/>
            <pc:sldMk cId="2089138763" sldId="304"/>
            <ac:spMk id="6" creationId="{446D4491-14D9-42D0-A532-DEEA5A09DA18}"/>
          </ac:spMkLst>
        </pc:spChg>
        <pc:spChg chg="del">
          <ac:chgData name="Debby Patton" userId="29118e69283d98d9" providerId="LiveId" clId="{4051B33B-00F3-4A58-A730-2A0774A53F98}" dt="2018-11-01T16:41:08.650" v="20624" actId="26606"/>
          <ac:spMkLst>
            <pc:docMk/>
            <pc:sldMk cId="2089138763" sldId="304"/>
            <ac:spMk id="12" creationId="{F5F01BD1-E3CB-4562-A77C-00A3ED24624B}"/>
          </ac:spMkLst>
        </pc:spChg>
        <pc:spChg chg="del">
          <ac:chgData name="Debby Patton" userId="29118e69283d98d9" providerId="LiveId" clId="{4051B33B-00F3-4A58-A730-2A0774A53F98}" dt="2018-11-01T16:41:08.650" v="20624" actId="26606"/>
          <ac:spMkLst>
            <pc:docMk/>
            <pc:sldMk cId="2089138763" sldId="304"/>
            <ac:spMk id="20" creationId="{75325209-1BB3-4A1C-97C2-17DCDC1659EE}"/>
          </ac:spMkLst>
        </pc:spChg>
        <pc:spChg chg="add del">
          <ac:chgData name="Debby Patton" userId="29118e69283d98d9" providerId="LiveId" clId="{4051B33B-00F3-4A58-A730-2A0774A53F98}" dt="2018-11-01T16:43:09.254" v="20848" actId="26606"/>
          <ac:spMkLst>
            <pc:docMk/>
            <pc:sldMk cId="2089138763" sldId="304"/>
            <ac:spMk id="27" creationId="{F5F01BD1-E3CB-4562-A77C-00A3ED24624B}"/>
          </ac:spMkLst>
        </pc:spChg>
        <pc:spChg chg="add del">
          <ac:chgData name="Debby Patton" userId="29118e69283d98d9" providerId="LiveId" clId="{4051B33B-00F3-4A58-A730-2A0774A53F98}" dt="2018-11-01T16:43:09.254" v="20848" actId="26606"/>
          <ac:spMkLst>
            <pc:docMk/>
            <pc:sldMk cId="2089138763" sldId="304"/>
            <ac:spMk id="35" creationId="{75325209-1BB3-4A1C-97C2-17DCDC1659EE}"/>
          </ac:spMkLst>
        </pc:spChg>
        <pc:grpChg chg="del">
          <ac:chgData name="Debby Patton" userId="29118e69283d98d9" providerId="LiveId" clId="{4051B33B-00F3-4A58-A730-2A0774A53F98}" dt="2018-11-01T16:41:08.650" v="20624" actId="26606"/>
          <ac:grpSpMkLst>
            <pc:docMk/>
            <pc:sldMk cId="2089138763" sldId="304"/>
            <ac:grpSpMk id="14" creationId="{492030E9-8BC2-4840-8C6B-991B68C51E4B}"/>
          </ac:grpSpMkLst>
        </pc:grpChg>
        <pc:grpChg chg="add del">
          <ac:chgData name="Debby Patton" userId="29118e69283d98d9" providerId="LiveId" clId="{4051B33B-00F3-4A58-A730-2A0774A53F98}" dt="2018-11-01T16:43:09.254" v="20848" actId="26606"/>
          <ac:grpSpMkLst>
            <pc:docMk/>
            <pc:sldMk cId="2089138763" sldId="304"/>
            <ac:grpSpMk id="29" creationId="{492030E9-8BC2-4840-8C6B-991B68C51E4B}"/>
          </ac:grpSpMkLst>
        </pc:grpChg>
        <pc:picChg chg="add mod ord">
          <ac:chgData name="Debby Patton" userId="29118e69283d98d9" providerId="LiveId" clId="{4051B33B-00F3-4A58-A730-2A0774A53F98}" dt="2018-11-01T16:43:09.254" v="20848" actId="26606"/>
          <ac:picMkLst>
            <pc:docMk/>
            <pc:sldMk cId="2089138763" sldId="304"/>
            <ac:picMk id="4" creationId="{C8957FEB-5B81-4F5F-9517-4293F5FBE1E9}"/>
          </ac:picMkLst>
        </pc:picChg>
        <pc:picChg chg="del">
          <ac:chgData name="Debby Patton" userId="29118e69283d98d9" providerId="LiveId" clId="{4051B33B-00F3-4A58-A730-2A0774A53F98}" dt="2018-11-01T16:36:18.817" v="20606"/>
          <ac:picMkLst>
            <pc:docMk/>
            <pc:sldMk cId="2089138763" sldId="304"/>
            <ac:picMk id="7" creationId="{B1C3222A-05CA-4C4C-BA56-AFD88D0E8D41}"/>
          </ac:picMkLst>
        </pc:picChg>
        <pc:cxnChg chg="del">
          <ac:chgData name="Debby Patton" userId="29118e69283d98d9" providerId="LiveId" clId="{4051B33B-00F3-4A58-A730-2A0774A53F98}" dt="2018-11-01T16:41:08.650" v="20624" actId="26606"/>
          <ac:cxnSpMkLst>
            <pc:docMk/>
            <pc:sldMk cId="2089138763" sldId="304"/>
            <ac:cxnSpMk id="22" creationId="{043EE5F5-AF73-46E3-90B6-27EEFDAC3591}"/>
          </ac:cxnSpMkLst>
        </pc:cxnChg>
        <pc:cxnChg chg="add del">
          <ac:chgData name="Debby Patton" userId="29118e69283d98d9" providerId="LiveId" clId="{4051B33B-00F3-4A58-A730-2A0774A53F98}" dt="2018-11-01T16:43:09.254" v="20848" actId="26606"/>
          <ac:cxnSpMkLst>
            <pc:docMk/>
            <pc:sldMk cId="2089138763" sldId="304"/>
            <ac:cxnSpMk id="37" creationId="{043EE5F5-AF73-46E3-90B6-27EEFDAC3591}"/>
          </ac:cxnSpMkLst>
        </pc:cxnChg>
      </pc:sldChg>
      <pc:sldChg chg="addSp delSp modSp add">
        <pc:chgData name="Debby Patton" userId="29118e69283d98d9" providerId="LiveId" clId="{4051B33B-00F3-4A58-A730-2A0774A53F98}" dt="2018-11-01T16:47:33.468" v="21205" actId="14100"/>
        <pc:sldMkLst>
          <pc:docMk/>
          <pc:sldMk cId="2281163969" sldId="305"/>
        </pc:sldMkLst>
        <pc:spChg chg="mod">
          <ac:chgData name="Debby Patton" userId="29118e69283d98d9" providerId="LiveId" clId="{4051B33B-00F3-4A58-A730-2A0774A53F98}" dt="2018-11-01T16:44:27.641" v="20905" actId="20577"/>
          <ac:spMkLst>
            <pc:docMk/>
            <pc:sldMk cId="2281163969" sldId="305"/>
            <ac:spMk id="2" creationId="{B835C52D-8EDF-47E8-928F-F25E08583439}"/>
          </ac:spMkLst>
        </pc:spChg>
        <pc:spChg chg="mod">
          <ac:chgData name="Debby Patton" userId="29118e69283d98d9" providerId="LiveId" clId="{4051B33B-00F3-4A58-A730-2A0774A53F98}" dt="2018-11-01T16:47:30.481" v="21204" actId="1076"/>
          <ac:spMkLst>
            <pc:docMk/>
            <pc:sldMk cId="2281163969" sldId="305"/>
            <ac:spMk id="3" creationId="{44F31B34-EC5F-4662-A2A1-6BF42BF18112}"/>
          </ac:spMkLst>
        </pc:spChg>
        <pc:spChg chg="del mod">
          <ac:chgData name="Debby Patton" userId="29118e69283d98d9" providerId="LiveId" clId="{4051B33B-00F3-4A58-A730-2A0774A53F98}" dt="2018-11-01T16:46:00.182" v="21058"/>
          <ac:spMkLst>
            <pc:docMk/>
            <pc:sldMk cId="2281163969" sldId="305"/>
            <ac:spMk id="4" creationId="{715328EE-6A73-4B99-A2ED-CBE8ED0AE857}"/>
          </ac:spMkLst>
        </pc:spChg>
        <pc:spChg chg="add del mod">
          <ac:chgData name="Debby Patton" userId="29118e69283d98d9" providerId="LiveId" clId="{4051B33B-00F3-4A58-A730-2A0774A53F98}" dt="2018-11-01T16:46:45.061" v="21199"/>
          <ac:spMkLst>
            <pc:docMk/>
            <pc:sldMk cId="2281163969" sldId="305"/>
            <ac:spMk id="5" creationId="{3505CBEB-657D-4E9D-AA72-1A5FA93AD021}"/>
          </ac:spMkLst>
        </pc:spChg>
        <pc:picChg chg="add mod">
          <ac:chgData name="Debby Patton" userId="29118e69283d98d9" providerId="LiveId" clId="{4051B33B-00F3-4A58-A730-2A0774A53F98}" dt="2018-11-01T16:47:33.468" v="21205" actId="14100"/>
          <ac:picMkLst>
            <pc:docMk/>
            <pc:sldMk cId="2281163969" sldId="305"/>
            <ac:picMk id="6" creationId="{88172B35-6FD4-403F-855F-C70AE3577BE4}"/>
          </ac:picMkLst>
        </pc:picChg>
      </pc:sldChg>
      <pc:sldChg chg="addSp delSp modSp add ord">
        <pc:chgData name="Debby Patton" userId="29118e69283d98d9" providerId="LiveId" clId="{4051B33B-00F3-4A58-A730-2A0774A53F98}" dt="2018-11-01T18:26:27.030" v="22408"/>
        <pc:sldMkLst>
          <pc:docMk/>
          <pc:sldMk cId="3093172068" sldId="306"/>
        </pc:sldMkLst>
        <pc:spChg chg="mod">
          <ac:chgData name="Debby Patton" userId="29118e69283d98d9" providerId="LiveId" clId="{4051B33B-00F3-4A58-A730-2A0774A53F98}" dt="2018-11-01T16:49:35.967" v="21299" actId="14100"/>
          <ac:spMkLst>
            <pc:docMk/>
            <pc:sldMk cId="3093172068" sldId="306"/>
            <ac:spMk id="2" creationId="{1BA82A17-4783-4616-955C-A9E0A971E64E}"/>
          </ac:spMkLst>
        </pc:spChg>
        <pc:spChg chg="add mod">
          <ac:chgData name="Debby Patton" userId="29118e69283d98d9" providerId="LiveId" clId="{4051B33B-00F3-4A58-A730-2A0774A53F98}" dt="2018-11-01T18:26:27.030" v="22408"/>
          <ac:spMkLst>
            <pc:docMk/>
            <pc:sldMk cId="3093172068" sldId="306"/>
            <ac:spMk id="3" creationId="{365BC995-D19C-475E-BAFA-F250DB3BC450}"/>
          </ac:spMkLst>
        </pc:spChg>
        <pc:spChg chg="del">
          <ac:chgData name="Debby Patton" userId="29118e69283d98d9" providerId="LiveId" clId="{4051B33B-00F3-4A58-A730-2A0774A53F98}" dt="2018-11-01T16:48:53.373" v="21209"/>
          <ac:spMkLst>
            <pc:docMk/>
            <pc:sldMk cId="3093172068" sldId="306"/>
            <ac:spMk id="6" creationId="{7EC9990B-C18E-4367-B405-88A536BFDAB1}"/>
          </ac:spMkLst>
        </pc:spChg>
        <pc:spChg chg="del">
          <ac:chgData name="Debby Patton" userId="29118e69283d98d9" providerId="LiveId" clId="{4051B33B-00F3-4A58-A730-2A0774A53F98}" dt="2018-11-01T16:54:46.990" v="21513"/>
          <ac:spMkLst>
            <pc:docMk/>
            <pc:sldMk cId="3093172068" sldId="306"/>
            <ac:spMk id="14" creationId="{EAF7819B-9BD8-4A8E-AFF2-25F9CF463522}"/>
          </ac:spMkLst>
        </pc:spChg>
        <pc:picChg chg="del">
          <ac:chgData name="Debby Patton" userId="29118e69283d98d9" providerId="LiveId" clId="{4051B33B-00F3-4A58-A730-2A0774A53F98}" dt="2018-11-01T16:48:45.370" v="21208"/>
          <ac:picMkLst>
            <pc:docMk/>
            <pc:sldMk cId="3093172068" sldId="306"/>
            <ac:picMk id="13" creationId="{CD0C46F5-35D5-47E0-916B-48FBEC0DBA6A}"/>
          </ac:picMkLst>
        </pc:picChg>
        <pc:picChg chg="add mod">
          <ac:chgData name="Debby Patton" userId="29118e69283d98d9" providerId="LiveId" clId="{4051B33B-00F3-4A58-A730-2A0774A53F98}" dt="2018-11-01T16:58:53.725" v="21524" actId="1076"/>
          <ac:picMkLst>
            <pc:docMk/>
            <pc:sldMk cId="3093172068" sldId="306"/>
            <ac:picMk id="17" creationId="{25A6AD52-F3C1-4B79-B32A-82918F5A6C14}"/>
          </ac:picMkLst>
        </pc:picChg>
      </pc:sldChg>
      <pc:sldChg chg="modSp add del ord">
        <pc:chgData name="Debby Patton" userId="29118e69283d98d9" providerId="LiveId" clId="{4051B33B-00F3-4A58-A730-2A0774A53F98}" dt="2018-11-01T17:37:17.966" v="21863" actId="2696"/>
        <pc:sldMkLst>
          <pc:docMk/>
          <pc:sldMk cId="374860236" sldId="307"/>
        </pc:sldMkLst>
        <pc:spChg chg="mod">
          <ac:chgData name="Debby Patton" userId="29118e69283d98d9" providerId="LiveId" clId="{4051B33B-00F3-4A58-A730-2A0774A53F98}" dt="2018-11-01T17:05:23.982" v="21599" actId="20577"/>
          <ac:spMkLst>
            <pc:docMk/>
            <pc:sldMk cId="374860236" sldId="307"/>
            <ac:spMk id="2" creationId="{92B20070-AE4B-4D8D-A91F-8C28522060D6}"/>
          </ac:spMkLst>
        </pc:spChg>
        <pc:spChg chg="mod">
          <ac:chgData name="Debby Patton" userId="29118e69283d98d9" providerId="LiveId" clId="{4051B33B-00F3-4A58-A730-2A0774A53F98}" dt="2018-11-01T17:36:20.820" v="21862" actId="20577"/>
          <ac:spMkLst>
            <pc:docMk/>
            <pc:sldMk cId="374860236" sldId="307"/>
            <ac:spMk id="3" creationId="{4623961C-56AD-4484-B1CD-825FF9645DD9}"/>
          </ac:spMkLst>
        </pc:spChg>
      </pc:sldChg>
      <pc:sldChg chg="modSp add del">
        <pc:chgData name="Debby Patton" userId="29118e69283d98d9" providerId="LiveId" clId="{4051B33B-00F3-4A58-A730-2A0774A53F98}" dt="2018-11-01T17:04:43.363" v="21565" actId="2696"/>
        <pc:sldMkLst>
          <pc:docMk/>
          <pc:sldMk cId="864654216" sldId="307"/>
        </pc:sldMkLst>
        <pc:spChg chg="mod">
          <ac:chgData name="Debby Patton" userId="29118e69283d98d9" providerId="LiveId" clId="{4051B33B-00F3-4A58-A730-2A0774A53F98}" dt="2018-11-01T17:04:19.478" v="21564" actId="20577"/>
          <ac:spMkLst>
            <pc:docMk/>
            <pc:sldMk cId="864654216" sldId="307"/>
            <ac:spMk id="2" creationId="{94E17F53-6CEA-4C41-8076-16AA5B3D5F24}"/>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8A87A34-81AB-432B-8DAE-1953F412C126}" type="datetimeFigureOut">
              <a:rPr lang="en-US" smtClean="0"/>
              <a:t>10/25/2018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1190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47345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806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5185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17751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2867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4193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9505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0131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97626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5967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59079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9025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0209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64586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1234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6894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10/25/2018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768667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creativecommons.org/licenses/by-nc-nd/3.0/" TargetMode="External"/><Relationship Id="rId2" Type="http://schemas.openxmlformats.org/officeDocument/2006/relationships/image" Target="../media/image2.jpeg"/><Relationship Id="rId1" Type="http://schemas.openxmlformats.org/officeDocument/2006/relationships/slideLayout" Target="../slideLayouts/slideLayout5.xml"/><Relationship Id="rId6" Type="http://schemas.openxmlformats.org/officeDocument/2006/relationships/hyperlink" Target="http://diariodecuidados.wordpress.com/2012/04/24/valcronic-gestionando-enfermos-cronicos/" TargetMode="External"/><Relationship Id="rId5" Type="http://schemas.openxmlformats.org/officeDocument/2006/relationships/image" Target="../media/image10.gif"/><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creativecommons.org/licenses/by-nc-nd/3.0/" TargetMode="External"/><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hyperlink" Target="http://www.mooshema.com/2013/09/19/oh-my-goodness-my-fitness-my-wellness/" TargetMode="External"/><Relationship Id="rId5" Type="http://schemas.openxmlformats.org/officeDocument/2006/relationships/image" Target="../media/image11.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www.mooshema.com/2013/09/19/oh-my-goodness-my-fitness-my-wellnes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www.mooshema.com/2013/09/19/oh-my-goodness-my-fitness-my-wellnes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image" Target="../media/image4.png"/><Relationship Id="rId7" Type="http://schemas.openxmlformats.org/officeDocument/2006/relationships/hyperlink" Target="http://www.mooshema.com/2013/09/19/oh-my-goodness-my-fitness-my-wellness/" TargetMode="External"/><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hyperlink" Target="http://www.lifeworks.com/us/" TargetMode="Externa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pxhere.com/en/photo/915196" TargetMode="External"/><Relationship Id="rId5" Type="http://schemas.openxmlformats.org/officeDocument/2006/relationships/image" Target="../media/image13.jp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pxhere.com/en/photo/915196"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pxhere.com/en/photo/915196" TargetMode="External"/><Relationship Id="rId5" Type="http://schemas.openxmlformats.org/officeDocument/2006/relationships/image" Target="../media/image13.jp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hyperlink" Target="https://pxhere.com/en/photo/915196" TargetMode="External"/><Relationship Id="rId5" Type="http://schemas.openxmlformats.org/officeDocument/2006/relationships/image" Target="../media/image13.jp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hyperlink" Target="https://pxhere.com/en/photo/915196" TargetMode="External"/><Relationship Id="rId5" Type="http://schemas.openxmlformats.org/officeDocument/2006/relationships/image" Target="../media/image13.jp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pixabay.com/en/runners-silhouette-people-running-33482/" TargetMode="External"/><Relationship Id="rId2" Type="http://schemas.openxmlformats.org/officeDocument/2006/relationships/image" Target="../media/image2.jpeg"/><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creativecommons.org/licenses/by-nd/3.0/" TargetMode="External"/><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hyperlink" Target="http://theconversation.com/to-fight-antibiotic-resistance-we-need-to-fight-bad-prescribing-habits-60300" TargetMode="External"/><Relationship Id="rId5" Type="http://schemas.openxmlformats.org/officeDocument/2006/relationships/image" Target="../media/image22.jp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hyperlink" Target="http://www.altruahealthshare.org/resources/affiliated-providers" TargetMode="External"/><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ienceroll.com/2007/09/23/personalized-medicine-health-and-information-technology/" TargetMode="External"/><Relationship Id="rId2" Type="http://schemas.openxmlformats.org/officeDocument/2006/relationships/image" Target="../media/image9.jpg"/><Relationship Id="rId1" Type="http://schemas.openxmlformats.org/officeDocument/2006/relationships/slideLayout" Target="../slideLayouts/slideLayout9.xml"/><Relationship Id="rId4" Type="http://schemas.openxmlformats.org/officeDocument/2006/relationships/hyperlink" Target="https://creativecommons.org/licenses/by-sa/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ienceroll.com/2007/09/23/personalized-medicine-health-and-information-technology/" TargetMode="External"/><Relationship Id="rId2" Type="http://schemas.openxmlformats.org/officeDocument/2006/relationships/image" Target="../media/image9.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diariodecuidados.wordpress.com/2012/04/24/valcronic-gestionando-enfermos-cronico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diariodecuidados.wordpress.com/2012/04/24/valcronic-gestionando-enfermos-cronicos/" TargetMode="External"/><Relationship Id="rId2" Type="http://schemas.openxmlformats.org/officeDocument/2006/relationships/image" Target="../media/image10.gif"/><Relationship Id="rId1" Type="http://schemas.openxmlformats.org/officeDocument/2006/relationships/slideLayout" Target="../slideLayouts/slideLayout9.xml"/><Relationship Id="rId4" Type="http://schemas.openxmlformats.org/officeDocument/2006/relationships/hyperlink" Target="https://creativecommons.org/licenses/by-nc-nd/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id="{3D6DABB5-1FC3-4E21-AC84-4685B03C9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3">
              <a:alphaModFix amt="86000"/>
              <a:duotone>
                <a:schemeClr val="bg2">
                  <a:shade val="45000"/>
                  <a:satMod val="135000"/>
                </a:schemeClr>
                <a:prstClr val="white"/>
              </a:duotone>
              <a:extLst/>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0">
            <a:extLst>
              <a:ext uri="{FF2B5EF4-FFF2-40B4-BE49-F238E27FC236}">
                <a16:creationId xmlns:a16="http://schemas.microsoft.com/office/drawing/2014/main" id="{FC5790B5-250E-45E6-A05D-C3D1D459B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grpSp>
        <p:nvGrpSpPr>
          <p:cNvPr id="21" name="Group 12">
            <a:extLst>
              <a:ext uri="{FF2B5EF4-FFF2-40B4-BE49-F238E27FC236}">
                <a16:creationId xmlns:a16="http://schemas.microsoft.com/office/drawing/2014/main" id="{68158C4B-1BFE-4F6D-B2C1-0066FA1193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4" name="Rounded Rectangle 17">
              <a:extLst>
                <a:ext uri="{FF2B5EF4-FFF2-40B4-BE49-F238E27FC236}">
                  <a16:creationId xmlns:a16="http://schemas.microsoft.com/office/drawing/2014/main" id="{4A8E3562-03A2-4AF3-89BB-B227ED3261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14">
              <a:extLst>
                <a:ext uri="{FF2B5EF4-FFF2-40B4-BE49-F238E27FC236}">
                  <a16:creationId xmlns:a16="http://schemas.microsoft.com/office/drawing/2014/main" id="{BD9DF111-5BF8-4312-BECB-94BBCF29ECC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6" name="Rounded Rectangle 20">
              <a:extLst>
                <a:ext uri="{FF2B5EF4-FFF2-40B4-BE49-F238E27FC236}">
                  <a16:creationId xmlns:a16="http://schemas.microsoft.com/office/drawing/2014/main" id="{9EEB3A31-82B4-41D6-BEAB-3CC49BBCBE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8C66B30-E9F1-40DD-A809-6A1282E237D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5B70B5F5-1043-4AC7-B849-A292274A06E5}"/>
              </a:ext>
            </a:extLst>
          </p:cNvPr>
          <p:cNvSpPr>
            <a:spLocks noGrp="1"/>
          </p:cNvSpPr>
          <p:nvPr>
            <p:ph type="ctrTitle"/>
          </p:nvPr>
        </p:nvSpPr>
        <p:spPr>
          <a:xfrm>
            <a:off x="2692398" y="1871131"/>
            <a:ext cx="6815669" cy="1515533"/>
          </a:xfrm>
        </p:spPr>
        <p:txBody>
          <a:bodyPr>
            <a:normAutofit/>
          </a:bodyPr>
          <a:lstStyle/>
          <a:p>
            <a:pPr algn="l">
              <a:lnSpc>
                <a:spcPct val="90000"/>
              </a:lnSpc>
            </a:pPr>
            <a:r>
              <a:rPr lang="en-US" sz="4000" cap="small" dirty="0">
                <a:latin typeface="Times New Roman" panose="02020603050405020304" pitchFamily="18" charset="0"/>
                <a:cs typeface="Times New Roman" panose="02020603050405020304" pitchFamily="18" charset="0"/>
              </a:rPr>
              <a:t>Crown administrators</a:t>
            </a:r>
            <a:br>
              <a:rPr lang="en-US" sz="4000" cap="small" dirty="0">
                <a:latin typeface="Times New Roman" panose="02020603050405020304" pitchFamily="18" charset="0"/>
                <a:cs typeface="Times New Roman" panose="02020603050405020304" pitchFamily="18" charset="0"/>
              </a:rPr>
            </a:br>
            <a:r>
              <a:rPr lang="en-US" sz="4000" cap="small" dirty="0">
                <a:latin typeface="Times New Roman" panose="02020603050405020304" pitchFamily="18" charset="0"/>
                <a:cs typeface="Times New Roman" panose="02020603050405020304" pitchFamily="18" charset="0"/>
              </a:rPr>
              <a:t>learning pathway to:</a:t>
            </a:r>
          </a:p>
        </p:txBody>
      </p:sp>
      <p:sp>
        <p:nvSpPr>
          <p:cNvPr id="3" name="Subtitle 2">
            <a:extLst>
              <a:ext uri="{FF2B5EF4-FFF2-40B4-BE49-F238E27FC236}">
                <a16:creationId xmlns:a16="http://schemas.microsoft.com/office/drawing/2014/main" id="{75DE167C-9D03-4B5B-9145-7ED219F637F2}"/>
              </a:ext>
            </a:extLst>
          </p:cNvPr>
          <p:cNvSpPr>
            <a:spLocks noGrp="1"/>
          </p:cNvSpPr>
          <p:nvPr>
            <p:ph type="subTitle" idx="1"/>
          </p:nvPr>
        </p:nvSpPr>
        <p:spPr>
          <a:xfrm>
            <a:off x="2692398" y="3657597"/>
            <a:ext cx="6815669" cy="1320802"/>
          </a:xfrm>
        </p:spPr>
        <p:txBody>
          <a:bodyPr>
            <a:normAutofit fontScale="70000" lnSpcReduction="20000"/>
          </a:bodyPr>
          <a:lstStyle/>
          <a:p>
            <a:r>
              <a:rPr lang="en-US" sz="3600" cap="small"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Altrua HealthShare</a:t>
            </a:r>
          </a:p>
          <a:p>
            <a:r>
              <a:rPr lang="en-US" sz="3600" cap="small"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Membership Add-Ons </a:t>
            </a:r>
          </a:p>
          <a:p>
            <a:r>
              <a:rPr lang="en-US" sz="3600" cap="small"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 Provider Network</a:t>
            </a:r>
          </a:p>
        </p:txBody>
      </p:sp>
      <p:cxnSp>
        <p:nvCxnSpPr>
          <p:cNvPr id="19" name="Straight Connector 18">
            <a:extLst>
              <a:ext uri="{FF2B5EF4-FFF2-40B4-BE49-F238E27FC236}">
                <a16:creationId xmlns:a16="http://schemas.microsoft.com/office/drawing/2014/main" id="{14319AF2-886A-4C5D-B34C-17FCB0267E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47BE3428-FD8A-4617-B60B-F4918A60319F}"/>
              </a:ext>
            </a:extLst>
          </p:cNvPr>
          <p:cNvSpPr/>
          <p:nvPr/>
        </p:nvSpPr>
        <p:spPr>
          <a:xfrm>
            <a:off x="-158620" y="7065222"/>
            <a:ext cx="12350620" cy="338554"/>
          </a:xfrm>
          <a:prstGeom prst="rect">
            <a:avLst/>
          </a:prstGeom>
        </p:spPr>
        <p:txBody>
          <a:bodyPr wrap="square">
            <a:spAutoFit/>
          </a:bodyPr>
          <a:lstStyle/>
          <a:p>
            <a:pPr algn="ctr">
              <a:spcAft>
                <a:spcPts val="600"/>
              </a:spcAft>
            </a:pPr>
            <a:r>
              <a:rPr lang="en-US" sz="1600" i="1" dirty="0">
                <a:latin typeface="Dubai Medium" panose="020B0603030403030204" pitchFamily="34" charset="-78"/>
                <a:cs typeface="Dubai Medium" panose="020B0603030403030204" pitchFamily="34" charset="-78"/>
              </a:rPr>
              <a:t>This presentation is exclusively for Crown Administrators training purposes only.  It is not to be used or distributed outside of this organization.</a:t>
            </a:r>
          </a:p>
        </p:txBody>
      </p:sp>
    </p:spTree>
    <p:extLst>
      <p:ext uri="{BB962C8B-B14F-4D97-AF65-F5344CB8AC3E}">
        <p14:creationId xmlns:p14="http://schemas.microsoft.com/office/powerpoint/2010/main" val="139774266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9769C-5B19-4303-8CE0-7A4275ECE67D}"/>
              </a:ext>
            </a:extLst>
          </p:cNvPr>
          <p:cNvSpPr>
            <a:spLocks noGrp="1"/>
          </p:cNvSpPr>
          <p:nvPr>
            <p:ph type="title"/>
          </p:nvPr>
        </p:nvSpPr>
        <p:spPr/>
        <p:txBody>
          <a:bodyPr/>
          <a:lstStyle/>
          <a:p>
            <a:r>
              <a:rPr lang="en-US" cap="small" dirty="0" err="1">
                <a:effectLst>
                  <a:outerShdw blurRad="38100" dist="38100" dir="2700000" algn="tl">
                    <a:srgbClr val="000000">
                      <a:alpha val="43137"/>
                    </a:srgbClr>
                  </a:outerShdw>
                </a:effectLst>
              </a:rPr>
              <a:t>DialCare</a:t>
            </a:r>
            <a:r>
              <a:rPr lang="en-US" cap="small" dirty="0">
                <a:effectLst>
                  <a:outerShdw blurRad="38100" dist="38100" dir="2700000" algn="tl">
                    <a:srgbClr val="000000">
                      <a:alpha val="43137"/>
                    </a:srgbClr>
                  </a:outerShdw>
                </a:effectLst>
              </a:rPr>
              <a:t> Q. &amp; A.</a:t>
            </a:r>
          </a:p>
        </p:txBody>
      </p:sp>
      <p:graphicFrame>
        <p:nvGraphicFramePr>
          <p:cNvPr id="4" name="Content Placeholder 3">
            <a:extLst>
              <a:ext uri="{FF2B5EF4-FFF2-40B4-BE49-F238E27FC236}">
                <a16:creationId xmlns:a16="http://schemas.microsoft.com/office/drawing/2014/main" id="{D4AAECE9-2CCF-48B3-889C-D23F3E14C05B}"/>
              </a:ext>
            </a:extLst>
          </p:cNvPr>
          <p:cNvGraphicFramePr>
            <a:graphicFrameLocks noGrp="1"/>
          </p:cNvGraphicFramePr>
          <p:nvPr>
            <p:ph idx="1"/>
            <p:extLst>
              <p:ext uri="{D42A27DB-BD31-4B8C-83A1-F6EECF244321}">
                <p14:modId xmlns:p14="http://schemas.microsoft.com/office/powerpoint/2010/main" val="2255668550"/>
              </p:ext>
            </p:extLst>
          </p:nvPr>
        </p:nvGraphicFramePr>
        <p:xfrm>
          <a:off x="794238" y="2583840"/>
          <a:ext cx="10603523" cy="3488128"/>
        </p:xfrm>
        <a:graphic>
          <a:graphicData uri="http://schemas.openxmlformats.org/drawingml/2006/table">
            <a:tbl>
              <a:tblPr firstRow="1" bandRow="1">
                <a:tableStyleId>{5C22544A-7EE6-4342-B048-85BDC9FD1C3A}</a:tableStyleId>
              </a:tblPr>
              <a:tblGrid>
                <a:gridCol w="3433178">
                  <a:extLst>
                    <a:ext uri="{9D8B030D-6E8A-4147-A177-3AD203B41FA5}">
                      <a16:colId xmlns:a16="http://schemas.microsoft.com/office/drawing/2014/main" val="3669928500"/>
                    </a:ext>
                  </a:extLst>
                </a:gridCol>
                <a:gridCol w="7170345">
                  <a:extLst>
                    <a:ext uri="{9D8B030D-6E8A-4147-A177-3AD203B41FA5}">
                      <a16:colId xmlns:a16="http://schemas.microsoft.com/office/drawing/2014/main" val="3499898407"/>
                    </a:ext>
                  </a:extLst>
                </a:gridCol>
              </a:tblGrid>
              <a:tr h="370840">
                <a:tc>
                  <a:txBody>
                    <a:bodyPr/>
                    <a:lstStyle/>
                    <a:p>
                      <a:r>
                        <a:rPr lang="en-US" dirty="0"/>
                        <a:t>Q.</a:t>
                      </a:r>
                    </a:p>
                  </a:txBody>
                  <a:tcPr/>
                </a:tc>
                <a:tc>
                  <a:txBody>
                    <a:bodyPr/>
                    <a:lstStyle/>
                    <a:p>
                      <a:pPr algn="l"/>
                      <a:r>
                        <a:rPr lang="en-US" dirty="0"/>
                        <a:t>A.</a:t>
                      </a:r>
                    </a:p>
                  </a:txBody>
                  <a:tcPr/>
                </a:tc>
                <a:extLst>
                  <a:ext uri="{0D108BD9-81ED-4DB2-BD59-A6C34878D82A}">
                    <a16:rowId xmlns:a16="http://schemas.microsoft.com/office/drawing/2014/main" val="410979396"/>
                  </a:ext>
                </a:extLst>
              </a:tr>
              <a:tr h="298475">
                <a:tc>
                  <a:txBody>
                    <a:bodyPr/>
                    <a:lstStyle/>
                    <a:p>
                      <a:pPr algn="l"/>
                      <a:r>
                        <a:rPr lang="en-US" sz="1400" b="0" dirty="0">
                          <a:solidFill>
                            <a:schemeClr val="accent1">
                              <a:lumMod val="50000"/>
                            </a:schemeClr>
                          </a:solidFill>
                          <a:latin typeface="Book Antiqua" panose="02040602050305030304" pitchFamily="18" charset="0"/>
                        </a:rPr>
                        <a:t>Membership Plans</a:t>
                      </a:r>
                    </a:p>
                  </a:txBody>
                  <a:tcPr/>
                </a:tc>
                <a:tc>
                  <a:txBody>
                    <a:bodyPr/>
                    <a:lstStyle/>
                    <a:p>
                      <a:r>
                        <a:rPr lang="en-US" sz="1200" dirty="0">
                          <a:latin typeface="Book Antiqua" panose="02040602050305030304" pitchFamily="18" charset="0"/>
                        </a:rPr>
                        <a:t>Gold, Silver, Bronze, Copper</a:t>
                      </a:r>
                    </a:p>
                  </a:txBody>
                  <a:tcPr/>
                </a:tc>
                <a:extLst>
                  <a:ext uri="{0D108BD9-81ED-4DB2-BD59-A6C34878D82A}">
                    <a16:rowId xmlns:a16="http://schemas.microsoft.com/office/drawing/2014/main" val="2895611951"/>
                  </a:ext>
                </a:extLst>
              </a:tr>
              <a:tr h="336575">
                <a:tc>
                  <a:txBody>
                    <a:bodyPr/>
                    <a:lstStyle/>
                    <a:p>
                      <a:pPr algn="l"/>
                      <a:r>
                        <a:rPr lang="en-US" sz="1400" b="0" dirty="0">
                          <a:solidFill>
                            <a:schemeClr val="accent1">
                              <a:lumMod val="50000"/>
                            </a:schemeClr>
                          </a:solidFill>
                          <a:latin typeface="Book Antiqua" panose="02040602050305030304" pitchFamily="18" charset="0"/>
                        </a:rPr>
                        <a:t>Out-of-Pocket Member Cost</a:t>
                      </a:r>
                    </a:p>
                  </a:txBody>
                  <a:tcPr/>
                </a:tc>
                <a:tc>
                  <a:txBody>
                    <a:bodyPr/>
                    <a:lstStyle/>
                    <a:p>
                      <a:r>
                        <a:rPr lang="en-US" sz="1200" dirty="0">
                          <a:latin typeface="Book Antiqua" panose="02040602050305030304" pitchFamily="18" charset="0"/>
                        </a:rPr>
                        <a:t>There is never any cost to the member to utilize the telemedicine services.</a:t>
                      </a:r>
                    </a:p>
                  </a:txBody>
                  <a:tcPr/>
                </a:tc>
                <a:extLst>
                  <a:ext uri="{0D108BD9-81ED-4DB2-BD59-A6C34878D82A}">
                    <a16:rowId xmlns:a16="http://schemas.microsoft.com/office/drawing/2014/main" val="318344878"/>
                  </a:ext>
                </a:extLst>
              </a:tr>
              <a:tr h="316523">
                <a:tc>
                  <a:txBody>
                    <a:bodyPr/>
                    <a:lstStyle/>
                    <a:p>
                      <a:pPr algn="l"/>
                      <a:r>
                        <a:rPr lang="en-US" sz="1400" b="0" dirty="0">
                          <a:solidFill>
                            <a:schemeClr val="accent1">
                              <a:lumMod val="50000"/>
                            </a:schemeClr>
                          </a:solidFill>
                          <a:latin typeface="Book Antiqua" panose="02040602050305030304" pitchFamily="18" charset="0"/>
                        </a:rPr>
                        <a:t>Utilization Limitations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There is unlimited utilization with telemedicine services.</a:t>
                      </a:r>
                    </a:p>
                  </a:txBody>
                  <a:tcPr/>
                </a:tc>
                <a:extLst>
                  <a:ext uri="{0D108BD9-81ED-4DB2-BD59-A6C34878D82A}">
                    <a16:rowId xmlns:a16="http://schemas.microsoft.com/office/drawing/2014/main" val="3406865470"/>
                  </a:ext>
                </a:extLst>
              </a:tr>
              <a:tr h="370840">
                <a:tc>
                  <a:txBody>
                    <a:bodyPr/>
                    <a:lstStyle/>
                    <a:p>
                      <a:pPr algn="l"/>
                      <a:r>
                        <a:rPr lang="en-US" sz="1400" b="0" dirty="0">
                          <a:solidFill>
                            <a:schemeClr val="accent1">
                              <a:lumMod val="50000"/>
                            </a:schemeClr>
                          </a:solidFill>
                          <a:latin typeface="Book Antiqua" panose="02040602050305030304" pitchFamily="18" charset="0"/>
                        </a:rPr>
                        <a:t>Enrollment</a:t>
                      </a:r>
                    </a:p>
                  </a:txBody>
                  <a:tcPr/>
                </a:tc>
                <a:tc>
                  <a:txBody>
                    <a:bodyPr/>
                    <a:lstStyle/>
                    <a:p>
                      <a:r>
                        <a:rPr lang="en-US" sz="1200" dirty="0">
                          <a:latin typeface="Book Antiqua" panose="02040602050305030304" pitchFamily="18" charset="0"/>
                        </a:rPr>
                        <a:t>All members of the Gold, Silver, Bronze and Copper memberships are automatically enrolled and eligible to use telemedicine services.  There is a dual enrollment application process, meaning members do not need to complete any separate application.  Altrua HealthShare will provide the member information to the vendor to have the member’s access set up.  There is an approximate two business day turnaround time for this.</a:t>
                      </a:r>
                    </a:p>
                  </a:txBody>
                  <a:tcPr/>
                </a:tc>
                <a:extLst>
                  <a:ext uri="{0D108BD9-81ED-4DB2-BD59-A6C34878D82A}">
                    <a16:rowId xmlns:a16="http://schemas.microsoft.com/office/drawing/2014/main" val="2432101251"/>
                  </a:ext>
                </a:extLst>
              </a:tr>
              <a:tr h="330590">
                <a:tc>
                  <a:txBody>
                    <a:bodyPr/>
                    <a:lstStyle/>
                    <a:p>
                      <a:pPr algn="l"/>
                      <a:r>
                        <a:rPr lang="en-US" sz="1400" b="0" dirty="0">
                          <a:solidFill>
                            <a:schemeClr val="accent1">
                              <a:lumMod val="50000"/>
                            </a:schemeClr>
                          </a:solidFill>
                          <a:latin typeface="Book Antiqua" panose="02040602050305030304" pitchFamily="18" charset="0"/>
                        </a:rPr>
                        <a:t>Who is Eligible to Use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Book Antiqua" panose="02040602050305030304" pitchFamily="18" charset="0"/>
                          <a:ea typeface="+mn-ea"/>
                          <a:cs typeface="+mn-cs"/>
                        </a:rPr>
                        <a:t>Altrua HealthShare members of the membership plans above</a:t>
                      </a:r>
                    </a:p>
                  </a:txBody>
                  <a:tcPr/>
                </a:tc>
                <a:extLst>
                  <a:ext uri="{0D108BD9-81ED-4DB2-BD59-A6C34878D82A}">
                    <a16:rowId xmlns:a16="http://schemas.microsoft.com/office/drawing/2014/main" val="3364083854"/>
                  </a:ext>
                </a:extLst>
              </a:tr>
              <a:tr h="370840">
                <a:tc>
                  <a:txBody>
                    <a:bodyPr/>
                    <a:lstStyle/>
                    <a:p>
                      <a:pPr algn="l"/>
                      <a:r>
                        <a:rPr lang="en-US" sz="1400" b="0" dirty="0">
                          <a:solidFill>
                            <a:schemeClr val="accent1">
                              <a:lumMod val="50000"/>
                            </a:schemeClr>
                          </a:solidFill>
                          <a:latin typeface="Book Antiqua" panose="02040602050305030304" pitchFamily="18" charset="0"/>
                        </a:rPr>
                        <a:t>Special Equipment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Members can connect to a telemedicine physician through phone or computer.  To take advantage of the video conference feature, access to a camera is needed.  Otherwise, they have the option to just an audio consultation.  Rules around when video can be used vary by state, and are controlled by the provider for compliance.  Full chat capabilities are also available.</a:t>
                      </a:r>
                    </a:p>
                  </a:txBody>
                  <a:tcPr/>
                </a:tc>
                <a:extLst>
                  <a:ext uri="{0D108BD9-81ED-4DB2-BD59-A6C34878D82A}">
                    <a16:rowId xmlns:a16="http://schemas.microsoft.com/office/drawing/2014/main" val="3712427315"/>
                  </a:ext>
                </a:extLst>
              </a:tr>
            </a:tbl>
          </a:graphicData>
        </a:graphic>
      </p:graphicFrame>
    </p:spTree>
    <p:extLst>
      <p:ext uri="{BB962C8B-B14F-4D97-AF65-F5344CB8AC3E}">
        <p14:creationId xmlns:p14="http://schemas.microsoft.com/office/powerpoint/2010/main" val="268590564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grpSp>
        <p:nvGrpSpPr>
          <p:cNvPr id="58" name="Group 48">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50" name="Picture 49">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1" name="Rectangle 50">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52" name="Picture 51">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53" name="Picture 52">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64" name="Straight Connector 54">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57" name="Rectangle 56">
            <a:extLst>
              <a:ext uri="{FF2B5EF4-FFF2-40B4-BE49-F238E27FC236}">
                <a16:creationId xmlns:a16="http://schemas.microsoft.com/office/drawing/2014/main" id="{A440FBE6-72B7-43D4-A8EB-FDBC35FE5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647B8492-BC4D-4046-B35A-C38E03494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60" name="Picture 59">
              <a:extLst>
                <a:ext uri="{FF2B5EF4-FFF2-40B4-BE49-F238E27FC236}">
                  <a16:creationId xmlns:a16="http://schemas.microsoft.com/office/drawing/2014/main" id="{47264A7B-BD07-443B-B4AE-B7D112274D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61" name="Rectangle 60">
              <a:extLst>
                <a:ext uri="{FF2B5EF4-FFF2-40B4-BE49-F238E27FC236}">
                  <a16:creationId xmlns:a16="http://schemas.microsoft.com/office/drawing/2014/main" id="{8D9B85B4-ACC6-412B-BC6B-2163BCCDF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62" name="Picture 61">
              <a:extLst>
                <a:ext uri="{FF2B5EF4-FFF2-40B4-BE49-F238E27FC236}">
                  <a16:creationId xmlns:a16="http://schemas.microsoft.com/office/drawing/2014/main" id="{17D5E57D-F913-44D3-9AF3-FCDFAE64F7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63" name="Picture 62">
              <a:extLst>
                <a:ext uri="{FF2B5EF4-FFF2-40B4-BE49-F238E27FC236}">
                  <a16:creationId xmlns:a16="http://schemas.microsoft.com/office/drawing/2014/main" id="{BCF01E4E-4102-455A-BC41-D5F848B941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1BA82A17-4783-4616-955C-A9E0A971E64E}"/>
              </a:ext>
            </a:extLst>
          </p:cNvPr>
          <p:cNvSpPr>
            <a:spLocks noGrp="1"/>
          </p:cNvSpPr>
          <p:nvPr>
            <p:ph type="title"/>
          </p:nvPr>
        </p:nvSpPr>
        <p:spPr>
          <a:xfrm>
            <a:off x="951721" y="982132"/>
            <a:ext cx="4338735" cy="1325373"/>
          </a:xfrm>
        </p:spPr>
        <p:txBody>
          <a:bodyPr vert="horz" lIns="91440" tIns="45720" rIns="91440" bIns="45720" rtlCol="0" anchor="b">
            <a:noAutofit/>
          </a:bodyPr>
          <a:lstStyle/>
          <a:p>
            <a:r>
              <a:rPr lang="en-US" sz="3600" cap="small" dirty="0">
                <a:effectLst>
                  <a:outerShdw blurRad="38100" dist="38100" dir="2700000" algn="tl">
                    <a:srgbClr val="000000">
                      <a:alpha val="43137"/>
                    </a:srgbClr>
                  </a:outerShdw>
                </a:effectLst>
              </a:rPr>
              <a:t>How do Members Access </a:t>
            </a:r>
            <a:r>
              <a:rPr lang="en-US" sz="3600" cap="small" dirty="0" err="1">
                <a:effectLst>
                  <a:outerShdw blurRad="38100" dist="38100" dir="2700000" algn="tl">
                    <a:srgbClr val="000000">
                      <a:alpha val="43137"/>
                    </a:srgbClr>
                  </a:outerShdw>
                </a:effectLst>
              </a:rPr>
              <a:t>DialCare</a:t>
            </a:r>
            <a:r>
              <a:rPr lang="en-US" sz="3600" cap="small" dirty="0">
                <a:effectLst>
                  <a:outerShdw blurRad="38100" dist="38100" dir="2700000" algn="tl">
                    <a:srgbClr val="000000">
                      <a:alpha val="43137"/>
                    </a:srgbClr>
                  </a:outerShdw>
                </a:effectLst>
              </a:rPr>
              <a:t>?</a:t>
            </a:r>
          </a:p>
        </p:txBody>
      </p:sp>
      <p:cxnSp>
        <p:nvCxnSpPr>
          <p:cNvPr id="65" name="Straight Connector 64">
            <a:extLst>
              <a:ext uri="{FF2B5EF4-FFF2-40B4-BE49-F238E27FC236}">
                <a16:creationId xmlns:a16="http://schemas.microsoft.com/office/drawing/2014/main" id="{16652DC1-CA18-4263-AC06-BAB0B05EC7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Content Placeholder 5">
            <a:extLst>
              <a:ext uri="{FF2B5EF4-FFF2-40B4-BE49-F238E27FC236}">
                <a16:creationId xmlns:a16="http://schemas.microsoft.com/office/drawing/2014/main" id="{7EC9990B-C18E-4367-B405-88A536BFDAB1}"/>
              </a:ext>
            </a:extLst>
          </p:cNvPr>
          <p:cNvSpPr>
            <a:spLocks noGrp="1"/>
          </p:cNvSpPr>
          <p:nvPr>
            <p:ph sz="quarter" idx="4"/>
          </p:nvPr>
        </p:nvSpPr>
        <p:spPr>
          <a:xfrm>
            <a:off x="1295401" y="2680036"/>
            <a:ext cx="3660057" cy="3195831"/>
          </a:xfrm>
        </p:spPr>
        <p:txBody>
          <a:bodyPr vert="horz" lIns="91440" tIns="45720" rIns="91440" bIns="45720" rtlCol="0" anchor="t">
            <a:normAutofit fontScale="85000" lnSpcReduction="10000"/>
          </a:bodyPr>
          <a:lstStyle/>
          <a:p>
            <a:pPr marL="0" indent="0" algn="ctr">
              <a:buNone/>
            </a:pPr>
            <a:r>
              <a:rPr lang="en-US" sz="1800" dirty="0">
                <a:effectLst>
                  <a:outerShdw blurRad="38100" dist="38100" dir="2700000" algn="tl">
                    <a:srgbClr val="000000">
                      <a:alpha val="43137"/>
                    </a:srgbClr>
                  </a:outerShdw>
                </a:effectLst>
                <a:latin typeface="Book Antiqua" panose="02040602050305030304" pitchFamily="18" charset="0"/>
              </a:rPr>
              <a:t>Members are encouraged to access the telemedicine services first through usage of the Altrua HealthShare App</a:t>
            </a:r>
          </a:p>
          <a:p>
            <a:pPr marL="0" indent="0" algn="ctr">
              <a:buNone/>
            </a:pPr>
            <a:endParaRPr lang="en-US" sz="1800" dirty="0">
              <a:effectLst>
                <a:outerShdw blurRad="38100" dist="38100" dir="2700000" algn="tl">
                  <a:srgbClr val="000000">
                    <a:alpha val="43137"/>
                  </a:srgbClr>
                </a:outerShdw>
              </a:effectLst>
              <a:latin typeface="Book Antiqua" panose="02040602050305030304" pitchFamily="18" charset="0"/>
            </a:endParaRPr>
          </a:p>
          <a:p>
            <a:pPr marL="0" indent="0" algn="ctr">
              <a:buNone/>
            </a:pPr>
            <a:r>
              <a:rPr lang="en-US" sz="1800" dirty="0">
                <a:effectLst>
                  <a:outerShdw blurRad="38100" dist="38100" dir="2700000" algn="tl">
                    <a:srgbClr val="000000">
                      <a:alpha val="43137"/>
                    </a:srgbClr>
                  </a:outerShdw>
                </a:effectLst>
                <a:latin typeface="Book Antiqua" panose="02040602050305030304" pitchFamily="18" charset="0"/>
              </a:rPr>
              <a:t>- OR - </a:t>
            </a:r>
          </a:p>
          <a:p>
            <a:pPr marL="0" indent="0" algn="ctr">
              <a:buNone/>
            </a:pPr>
            <a:endParaRPr lang="en-US" sz="1800" dirty="0">
              <a:effectLst>
                <a:outerShdw blurRad="38100" dist="38100" dir="2700000" algn="tl">
                  <a:srgbClr val="000000">
                    <a:alpha val="43137"/>
                  </a:srgbClr>
                </a:outerShdw>
              </a:effectLst>
              <a:latin typeface="Book Antiqua" panose="02040602050305030304" pitchFamily="18" charset="0"/>
            </a:endParaRPr>
          </a:p>
          <a:p>
            <a:pPr marL="0" indent="0" algn="ctr">
              <a:buNone/>
            </a:pPr>
            <a:r>
              <a:rPr lang="en-US" sz="1800" dirty="0">
                <a:effectLst>
                  <a:outerShdw blurRad="38100" dist="38100" dir="2700000" algn="tl">
                    <a:srgbClr val="000000">
                      <a:alpha val="43137"/>
                    </a:srgbClr>
                  </a:outerShdw>
                </a:effectLst>
                <a:latin typeface="Book Antiqua" panose="02040602050305030304" pitchFamily="18" charset="0"/>
              </a:rPr>
              <a:t>They may place a call to </a:t>
            </a:r>
            <a:r>
              <a:rPr lang="en-US" sz="1800" dirty="0">
                <a:solidFill>
                  <a:srgbClr val="FF0000"/>
                </a:solidFill>
                <a:effectLst>
                  <a:outerShdw blurRad="38100" dist="38100" dir="2700000" algn="tl">
                    <a:srgbClr val="000000">
                      <a:alpha val="43137"/>
                    </a:srgbClr>
                  </a:outerShdw>
                </a:effectLst>
                <a:latin typeface="Book Antiqua" panose="02040602050305030304" pitchFamily="18" charset="0"/>
              </a:rPr>
              <a:t>(# coming soon)  </a:t>
            </a:r>
          </a:p>
          <a:p>
            <a:pPr marL="0" indent="0" algn="ctr">
              <a:buNone/>
            </a:pPr>
            <a:endParaRPr lang="en-US" sz="1800" i="1" dirty="0">
              <a:solidFill>
                <a:srgbClr val="FF0000"/>
              </a:solidFill>
              <a:effectLst>
                <a:outerShdw blurRad="38100" dist="38100" dir="2700000" algn="tl">
                  <a:srgbClr val="000000">
                    <a:alpha val="43137"/>
                  </a:srgbClr>
                </a:outerShdw>
              </a:effectLst>
              <a:latin typeface="Book Antiqua" panose="02040602050305030304" pitchFamily="18" charset="0"/>
            </a:endParaRPr>
          </a:p>
          <a:p>
            <a:pPr marL="0" indent="0" algn="ctr">
              <a:buNone/>
            </a:pPr>
            <a:r>
              <a:rPr lang="en-US" sz="1200" i="1" dirty="0">
                <a:solidFill>
                  <a:schemeClr val="accent1">
                    <a:lumMod val="75000"/>
                  </a:schemeClr>
                </a:solidFill>
                <a:latin typeface="Book Antiqua" panose="02040602050305030304" pitchFamily="18" charset="0"/>
              </a:rPr>
              <a:t>(Members will dial the same phone number for </a:t>
            </a:r>
            <a:r>
              <a:rPr lang="en-US" sz="1200" i="1" dirty="0" err="1">
                <a:solidFill>
                  <a:schemeClr val="accent1">
                    <a:lumMod val="75000"/>
                  </a:schemeClr>
                </a:solidFill>
                <a:latin typeface="Book Antiqua" panose="02040602050305030304" pitchFamily="18" charset="0"/>
              </a:rPr>
              <a:t>DialCare</a:t>
            </a:r>
            <a:r>
              <a:rPr lang="en-US" sz="1200" i="1" dirty="0">
                <a:solidFill>
                  <a:schemeClr val="accent1">
                    <a:lumMod val="75000"/>
                  </a:schemeClr>
                </a:solidFill>
                <a:latin typeface="Book Antiqua" panose="02040602050305030304" pitchFamily="18" charset="0"/>
              </a:rPr>
              <a:t>, LifeWorks and the Discount Programs.  For </a:t>
            </a:r>
            <a:r>
              <a:rPr lang="en-US" sz="1200" i="1" dirty="0" err="1">
                <a:solidFill>
                  <a:schemeClr val="accent1">
                    <a:lumMod val="75000"/>
                  </a:schemeClr>
                </a:solidFill>
                <a:latin typeface="Book Antiqua" panose="02040602050305030304" pitchFamily="18" charset="0"/>
              </a:rPr>
              <a:t>DialCare</a:t>
            </a:r>
            <a:r>
              <a:rPr lang="en-US" sz="1200" i="1" dirty="0">
                <a:solidFill>
                  <a:schemeClr val="accent1">
                    <a:lumMod val="75000"/>
                  </a:schemeClr>
                </a:solidFill>
                <a:latin typeface="Book Antiqua" panose="02040602050305030304" pitchFamily="18" charset="0"/>
              </a:rPr>
              <a:t>, they should select Option 1 for their call to be correctly routed.)</a:t>
            </a:r>
          </a:p>
        </p:txBody>
      </p:sp>
      <p:pic>
        <p:nvPicPr>
          <p:cNvPr id="8" name="Picture 7" descr="A close up of electronics&#10;&#10;Description generated with high confidence">
            <a:extLst>
              <a:ext uri="{FF2B5EF4-FFF2-40B4-BE49-F238E27FC236}">
                <a16:creationId xmlns:a16="http://schemas.microsoft.com/office/drawing/2014/main" id="{CB89CB2A-CE60-4247-AC1A-FE8809C8AE0F}"/>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r="-2" b="4318"/>
          <a:stretch/>
        </p:blipFill>
        <p:spPr>
          <a:xfrm>
            <a:off x="5418668" y="982131"/>
            <a:ext cx="5469466" cy="4893735"/>
          </a:xfrm>
          <a:prstGeom prst="rect">
            <a:avLst/>
          </a:prstGeom>
          <a:ln w="57150" cmpd="thickThin">
            <a:solidFill>
              <a:schemeClr val="tx1">
                <a:lumMod val="50000"/>
                <a:lumOff val="50000"/>
              </a:schemeClr>
            </a:solidFill>
            <a:miter lim="800000"/>
          </a:ln>
        </p:spPr>
      </p:pic>
      <p:sp>
        <p:nvSpPr>
          <p:cNvPr id="9" name="TextBox 8">
            <a:extLst>
              <a:ext uri="{FF2B5EF4-FFF2-40B4-BE49-F238E27FC236}">
                <a16:creationId xmlns:a16="http://schemas.microsoft.com/office/drawing/2014/main" id="{35E113BB-3A31-4530-80DD-8829EA8BC041}"/>
              </a:ext>
            </a:extLst>
          </p:cNvPr>
          <p:cNvSpPr txBox="1"/>
          <p:nvPr/>
        </p:nvSpPr>
        <p:spPr>
          <a:xfrm>
            <a:off x="9540140" y="6520903"/>
            <a:ext cx="2526653" cy="200055"/>
          </a:xfrm>
          <a:prstGeom prst="rect">
            <a:avLst/>
          </a:prstGeom>
          <a:noFill/>
        </p:spPr>
        <p:txBody>
          <a:bodyPr wrap="none" rtlCol="0">
            <a:spAutoFit/>
          </a:bodyPr>
          <a:lstStyle/>
          <a:p>
            <a:pPr algn="r">
              <a:spcAft>
                <a:spcPts val="600"/>
              </a:spcAft>
            </a:pPr>
            <a:r>
              <a:rPr lang="en-US" sz="700" dirty="0">
                <a:hlinkClick r:id="rId6" tooltip="http://diariodecuidados.wordpress.com/2012/04/24/valcronic-gestionando-enfermos-cronicos/">
                  <a:extLst>
                    <a:ext uri="{A12FA001-AC4F-418D-AE19-62706E023703}">
                      <ahyp:hlinkClr xmlns:ahyp="http://schemas.microsoft.com/office/drawing/2018/hyperlinkcolor" val="tx"/>
                    </a:ext>
                  </a:extLst>
                </a:hlinkClick>
              </a:rPr>
              <a:t>This Photo</a:t>
            </a:r>
            <a:r>
              <a:rPr lang="en-US" sz="700" dirty="0"/>
              <a:t> by Unknown Author is licensed under </a:t>
            </a:r>
            <a:r>
              <a:rPr lang="en-US" sz="700" dirty="0">
                <a:hlinkClick r:id="rId7" tooltip="https://creativecommons.org/licenses/by-nc-nd/3.0/">
                  <a:extLst>
                    <a:ext uri="{A12FA001-AC4F-418D-AE19-62706E023703}">
                      <ahyp:hlinkClr xmlns:ahyp="http://schemas.microsoft.com/office/drawing/2018/hyperlinkcolor" val="tx"/>
                    </a:ext>
                  </a:extLst>
                </a:hlinkClick>
              </a:rPr>
              <a:t>CC BY-NC-ND</a:t>
            </a:r>
            <a:endParaRPr lang="en-US" sz="700" dirty="0"/>
          </a:p>
        </p:txBody>
      </p:sp>
    </p:spTree>
    <p:extLst>
      <p:ext uri="{BB962C8B-B14F-4D97-AF65-F5344CB8AC3E}">
        <p14:creationId xmlns:p14="http://schemas.microsoft.com/office/powerpoint/2010/main" val="48714573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59C2C63-D709-4949-9465-29A52CBED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EFD2038-15D6-4003-8350-AFEC394EE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CF519C2-F6BE-41BE-A50E-54B98359C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sp>
      <p:grpSp>
        <p:nvGrpSpPr>
          <p:cNvPr id="13" name="Group 12">
            <a:extLst>
              <a:ext uri="{FF2B5EF4-FFF2-40B4-BE49-F238E27FC236}">
                <a16:creationId xmlns:a16="http://schemas.microsoft.com/office/drawing/2014/main" id="{7767AD93-AD3E-4C62-97D5-E54E14B2EA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4" name="Rounded Rectangle 17">
              <a:extLst>
                <a:ext uri="{FF2B5EF4-FFF2-40B4-BE49-F238E27FC236}">
                  <a16:creationId xmlns:a16="http://schemas.microsoft.com/office/drawing/2014/main" id="{AA443E8D-EC07-4B8F-B370-2A1153F350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841F0AA1-D12D-4FDB-BF66-D9398ED9303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6" name="Rounded Rectangle 20">
              <a:extLst>
                <a:ext uri="{FF2B5EF4-FFF2-40B4-BE49-F238E27FC236}">
                  <a16:creationId xmlns:a16="http://schemas.microsoft.com/office/drawing/2014/main" id="{E2B949DE-0178-4942-80DE-811C1AA4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84AA86D-EAE1-4E3F-A54C-7F1E390B6D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B82F4ADA-55B2-457F-9781-C25A893E4A51}"/>
              </a:ext>
            </a:extLst>
          </p:cNvPr>
          <p:cNvSpPr>
            <a:spLocks noGrp="1"/>
          </p:cNvSpPr>
          <p:nvPr>
            <p:ph type="ctrTitle"/>
          </p:nvPr>
        </p:nvSpPr>
        <p:spPr>
          <a:xfrm>
            <a:off x="2692398" y="1871131"/>
            <a:ext cx="6815669" cy="1515533"/>
          </a:xfrm>
        </p:spPr>
        <p:txBody>
          <a:bodyPr>
            <a:normAutofit/>
          </a:bodyPr>
          <a:lstStyle/>
          <a:p>
            <a:r>
              <a:rPr lang="en-US" cap="small" dirty="0">
                <a:solidFill>
                  <a:schemeClr val="bg1"/>
                </a:solidFill>
                <a:effectLst>
                  <a:outerShdw blurRad="38100" dist="38100" dir="2700000" algn="tl">
                    <a:srgbClr val="000000">
                      <a:alpha val="43137"/>
                    </a:srgbClr>
                  </a:outerShdw>
                </a:effectLst>
              </a:rPr>
              <a:t>LifeWorks</a:t>
            </a:r>
          </a:p>
        </p:txBody>
      </p:sp>
      <p:cxnSp>
        <p:nvCxnSpPr>
          <p:cNvPr id="19" name="Straight Connector 18">
            <a:extLst>
              <a:ext uri="{FF2B5EF4-FFF2-40B4-BE49-F238E27FC236}">
                <a16:creationId xmlns:a16="http://schemas.microsoft.com/office/drawing/2014/main" id="{0772CE55-4C36-44F1-A9BD-379BEB8431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7667DFE3-B328-4DB8-9981-249F55A28FE3}"/>
              </a:ext>
            </a:extLst>
          </p:cNvPr>
          <p:cNvSpPr txBox="1"/>
          <p:nvPr/>
        </p:nvSpPr>
        <p:spPr>
          <a:xfrm>
            <a:off x="2692398" y="3849067"/>
            <a:ext cx="6815668" cy="830997"/>
          </a:xfrm>
          <a:prstGeom prst="rect">
            <a:avLst/>
          </a:prstGeom>
          <a:noFill/>
        </p:spPr>
        <p:txBody>
          <a:bodyPr wrap="square" rtlCol="0">
            <a:spAutoFit/>
          </a:bodyPr>
          <a:lstStyle/>
          <a:p>
            <a:pPr algn="ctr"/>
            <a:r>
              <a:rPr lang="en-US" sz="2400" cap="small" dirty="0">
                <a:solidFill>
                  <a:schemeClr val="bg1"/>
                </a:solidFill>
              </a:rPr>
              <a:t>Helping Individuals Bounce back from Whatever Life Throws at Them</a:t>
            </a:r>
          </a:p>
        </p:txBody>
      </p:sp>
    </p:spTree>
    <p:extLst>
      <p:ext uri="{BB962C8B-B14F-4D97-AF65-F5344CB8AC3E}">
        <p14:creationId xmlns:p14="http://schemas.microsoft.com/office/powerpoint/2010/main" val="169021194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78F82EC-8ECC-47F3-8BA3-431EDE1D7C70}"/>
              </a:ext>
            </a:extLst>
          </p:cNvPr>
          <p:cNvSpPr>
            <a:spLocks noGrp="1"/>
          </p:cNvSpPr>
          <p:nvPr>
            <p:ph type="title"/>
          </p:nvPr>
        </p:nvSpPr>
        <p:spPr>
          <a:xfrm>
            <a:off x="557165" y="955998"/>
            <a:ext cx="3529997" cy="4946003"/>
          </a:xfrm>
        </p:spPr>
        <p:txBody>
          <a:bodyPr vert="horz" lIns="91440" tIns="45720" rIns="91440" bIns="45720" rtlCol="0" anchor="ctr">
            <a:normAutofit/>
          </a:bodyPr>
          <a:lstStyle/>
          <a:p>
            <a:r>
              <a:rPr lang="en-US" sz="4100" cap="small" dirty="0">
                <a:solidFill>
                  <a:srgbClr val="FFFFFF"/>
                </a:solidFill>
                <a:effectLst>
                  <a:outerShdw blurRad="38100" dist="38100" dir="2700000" algn="tl">
                    <a:srgbClr val="000000">
                      <a:alpha val="43137"/>
                    </a:srgbClr>
                  </a:outerShdw>
                </a:effectLst>
              </a:rPr>
              <a:t>LifeWorks Overview</a:t>
            </a:r>
          </a:p>
        </p:txBody>
      </p:sp>
      <p:sp>
        <p:nvSpPr>
          <p:cNvPr id="23" name="Rectangle 22">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06E775F-693C-4E09-A4A3-C0AE7EFAACD1}"/>
              </a:ext>
            </a:extLst>
          </p:cNvPr>
          <p:cNvSpPr txBox="1"/>
          <p:nvPr/>
        </p:nvSpPr>
        <p:spPr>
          <a:xfrm>
            <a:off x="5187683" y="726015"/>
            <a:ext cx="5953630" cy="5405968"/>
          </a:xfrm>
          <a:prstGeom prst="rect">
            <a:avLst/>
          </a:prstGeom>
        </p:spPr>
        <p:txBody>
          <a:bodyPr vert="horz" lIns="91440" tIns="45720" rIns="91440" bIns="45720" rtlCol="0" anchor="ctr">
            <a:normAutofit/>
          </a:bodyPr>
          <a:lstStyle/>
          <a:p>
            <a:pPr>
              <a:spcBef>
                <a:spcPct val="20000"/>
              </a:spcBef>
              <a:spcAft>
                <a:spcPts val="600"/>
              </a:spcAft>
              <a:buClr>
                <a:schemeClr val="accent1"/>
              </a:buClr>
              <a:buSzPct val="115000"/>
              <a:buFont typeface="Arial"/>
              <a:buChar char="•"/>
            </a:pPr>
            <a:endParaRPr lang="en-US" sz="2800" cap="small" dirty="0">
              <a:solidFill>
                <a:schemeClr val="bg1"/>
              </a:solidFill>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id="{11BF9C1F-80BB-4C1B-86FF-0F035DC179A9}"/>
              </a:ext>
            </a:extLst>
          </p:cNvPr>
          <p:cNvSpPr/>
          <p:nvPr/>
        </p:nvSpPr>
        <p:spPr>
          <a:xfrm>
            <a:off x="5187683" y="1880883"/>
            <a:ext cx="6096000" cy="3142399"/>
          </a:xfrm>
          <a:prstGeom prst="rect">
            <a:avLst/>
          </a:prstGeom>
        </p:spPr>
        <p:txBody>
          <a:bodyPr>
            <a:spAutoFit/>
          </a:bodyPr>
          <a:lstStyle/>
          <a:p>
            <a:pPr lvl="0" algn="ctr">
              <a:spcBef>
                <a:spcPct val="20000"/>
              </a:spcBef>
              <a:spcAft>
                <a:spcPts val="600"/>
              </a:spcAft>
              <a:buClr>
                <a:srgbClr val="83992A"/>
              </a:buClr>
              <a:buSzPct val="115000"/>
            </a:pPr>
            <a:r>
              <a:rPr lang="en-US" sz="2000" b="1" i="1" u="sng" dirty="0">
                <a:solidFill>
                  <a:srgbClr val="FFC000"/>
                </a:solidFill>
                <a:effectLst>
                  <a:outerShdw blurRad="38100" dist="38100" dir="2700000" algn="tl">
                    <a:srgbClr val="000000">
                      <a:alpha val="43137"/>
                    </a:srgbClr>
                  </a:outerShdw>
                </a:effectLst>
                <a:latin typeface="Book Antiqua" panose="02040602050305030304" pitchFamily="18" charset="0"/>
              </a:rPr>
              <a:t>Available January 1, 2019</a:t>
            </a:r>
          </a:p>
          <a:p>
            <a:pPr lvl="0" algn="ctr">
              <a:spcBef>
                <a:spcPct val="20000"/>
              </a:spcBef>
              <a:spcAft>
                <a:spcPts val="600"/>
              </a:spcAft>
              <a:buClr>
                <a:srgbClr val="83992A"/>
              </a:buClr>
              <a:buSzPct val="115000"/>
            </a:pPr>
            <a:endParaRPr lang="en-US" sz="1700" dirty="0">
              <a:solidFill>
                <a:schemeClr val="bg1"/>
              </a:solidFill>
              <a:effectLst>
                <a:outerShdw blurRad="38100" dist="38100" dir="2700000" algn="tl">
                  <a:srgbClr val="000000">
                    <a:alpha val="43137"/>
                  </a:srgbClr>
                </a:outerShdw>
              </a:effectLst>
              <a:latin typeface="Book Antiqua" panose="02040602050305030304" pitchFamily="18" charset="0"/>
            </a:endParaRPr>
          </a:p>
          <a:p>
            <a:pPr lvl="0" algn="ctr">
              <a:spcBef>
                <a:spcPct val="20000"/>
              </a:spcBef>
              <a:spcAft>
                <a:spcPts val="600"/>
              </a:spcAft>
              <a:buClr>
                <a:srgbClr val="83992A"/>
              </a:buClr>
              <a:buSzPct val="115000"/>
            </a:pPr>
            <a:r>
              <a:rPr lang="en-US" sz="1700" dirty="0">
                <a:solidFill>
                  <a:schemeClr val="bg1"/>
                </a:solidFill>
                <a:effectLst>
                  <a:outerShdw blurRad="38100" dist="38100" dir="2700000" algn="tl">
                    <a:srgbClr val="000000">
                      <a:alpha val="43137"/>
                    </a:srgbClr>
                  </a:outerShdw>
                </a:effectLst>
                <a:latin typeface="Book Antiqua" panose="02040602050305030304" pitchFamily="18" charset="0"/>
              </a:rPr>
              <a:t>LifeWorks is a total well-being platform with a fully integrated set of tools, health assessments, challenges and rewards assisting individuals to make positive lifestyle changes, so they stay healthy both at work and home.  </a:t>
            </a:r>
          </a:p>
          <a:p>
            <a:pPr lvl="0" algn="ctr">
              <a:spcBef>
                <a:spcPct val="20000"/>
              </a:spcBef>
              <a:spcAft>
                <a:spcPts val="600"/>
              </a:spcAft>
              <a:buClr>
                <a:srgbClr val="83992A"/>
              </a:buClr>
              <a:buSzPct val="115000"/>
            </a:pPr>
            <a:endParaRPr lang="en-US" sz="1000" dirty="0">
              <a:solidFill>
                <a:schemeClr val="bg1"/>
              </a:solidFill>
              <a:effectLst>
                <a:outerShdw blurRad="38100" dist="38100" dir="2700000" algn="tl">
                  <a:srgbClr val="000000">
                    <a:alpha val="43137"/>
                  </a:srgbClr>
                </a:outerShdw>
              </a:effectLst>
              <a:latin typeface="Book Antiqua" panose="02040602050305030304" pitchFamily="18" charset="0"/>
            </a:endParaRPr>
          </a:p>
          <a:p>
            <a:pPr lvl="0" algn="ctr">
              <a:spcBef>
                <a:spcPct val="20000"/>
              </a:spcBef>
              <a:spcAft>
                <a:spcPts val="600"/>
              </a:spcAft>
              <a:buClr>
                <a:srgbClr val="83992A"/>
              </a:buClr>
              <a:buSzPct val="115000"/>
            </a:pPr>
            <a:r>
              <a:rPr lang="en-US" sz="1700" dirty="0">
                <a:solidFill>
                  <a:schemeClr val="bg1"/>
                </a:solidFill>
                <a:effectLst>
                  <a:outerShdw blurRad="38100" dist="38100" dir="2700000" algn="tl">
                    <a:srgbClr val="000000">
                      <a:alpha val="43137"/>
                    </a:srgbClr>
                  </a:outerShdw>
                </a:effectLst>
                <a:latin typeface="Book Antiqua" panose="02040602050305030304" pitchFamily="18" charset="0"/>
              </a:rPr>
              <a:t>Using the LifeWorks services allows members to gain the knowledge, skills and confidence necessary to reach their personal goals and take charge of their health.</a:t>
            </a:r>
          </a:p>
        </p:txBody>
      </p:sp>
    </p:spTree>
    <p:extLst>
      <p:ext uri="{BB962C8B-B14F-4D97-AF65-F5344CB8AC3E}">
        <p14:creationId xmlns:p14="http://schemas.microsoft.com/office/powerpoint/2010/main" val="19171306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grpSp>
        <p:nvGrpSpPr>
          <p:cNvPr id="136" name="Group 107">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09" name="Picture 108">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0" name="Rectangle 109">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1" name="Picture 110">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2" name="Picture 111">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37" name="Straight Connector 113">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38" name="Rectangle 115">
            <a:extLst>
              <a:ext uri="{FF2B5EF4-FFF2-40B4-BE49-F238E27FC236}">
                <a16:creationId xmlns:a16="http://schemas.microsoft.com/office/drawing/2014/main" id="{A440FBE6-72B7-43D4-A8EB-FDBC35FE5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17">
            <a:extLst>
              <a:ext uri="{FF2B5EF4-FFF2-40B4-BE49-F238E27FC236}">
                <a16:creationId xmlns:a16="http://schemas.microsoft.com/office/drawing/2014/main" id="{647B8492-BC4D-4046-B35A-C38E03494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9" name="Picture 118">
              <a:extLst>
                <a:ext uri="{FF2B5EF4-FFF2-40B4-BE49-F238E27FC236}">
                  <a16:creationId xmlns:a16="http://schemas.microsoft.com/office/drawing/2014/main" id="{47264A7B-BD07-443B-B4AE-B7D112274D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0" name="Rectangle 119">
              <a:extLst>
                <a:ext uri="{FF2B5EF4-FFF2-40B4-BE49-F238E27FC236}">
                  <a16:creationId xmlns:a16="http://schemas.microsoft.com/office/drawing/2014/main" id="{8D9B85B4-ACC6-412B-BC6B-2163BCCDF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1" name="Picture 120">
              <a:extLst>
                <a:ext uri="{FF2B5EF4-FFF2-40B4-BE49-F238E27FC236}">
                  <a16:creationId xmlns:a16="http://schemas.microsoft.com/office/drawing/2014/main" id="{17D5E57D-F913-44D3-9AF3-FCDFAE64F7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22" name="Picture 121">
              <a:extLst>
                <a:ext uri="{FF2B5EF4-FFF2-40B4-BE49-F238E27FC236}">
                  <a16:creationId xmlns:a16="http://schemas.microsoft.com/office/drawing/2014/main" id="{BCF01E4E-4102-455A-BC41-D5F848B941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62D9ADD4-F86D-4FC3-B97F-68EEE393BB53}"/>
              </a:ext>
            </a:extLst>
          </p:cNvPr>
          <p:cNvSpPr>
            <a:spLocks noGrp="1"/>
          </p:cNvSpPr>
          <p:nvPr>
            <p:ph type="title"/>
          </p:nvPr>
        </p:nvSpPr>
        <p:spPr>
          <a:xfrm>
            <a:off x="1352973" y="982131"/>
            <a:ext cx="4135014" cy="1325373"/>
          </a:xfrm>
        </p:spPr>
        <p:txBody>
          <a:bodyPr vert="horz" lIns="91440" tIns="45720" rIns="91440" bIns="45720" rtlCol="0" anchor="b">
            <a:noAutofit/>
          </a:bodyPr>
          <a:lstStyle/>
          <a:p>
            <a:r>
              <a:rPr lang="en-US" sz="4000" cap="small" dirty="0">
                <a:effectLst>
                  <a:outerShdw blurRad="38100" dist="38100" dir="2700000" algn="tl">
                    <a:srgbClr val="000000">
                      <a:alpha val="43137"/>
                    </a:srgbClr>
                  </a:outerShdw>
                </a:effectLst>
              </a:rPr>
              <a:t>Health Risk Assessment</a:t>
            </a:r>
          </a:p>
        </p:txBody>
      </p:sp>
      <p:cxnSp>
        <p:nvCxnSpPr>
          <p:cNvPr id="140" name="Straight Connector 123">
            <a:extLst>
              <a:ext uri="{FF2B5EF4-FFF2-40B4-BE49-F238E27FC236}">
                <a16:creationId xmlns:a16="http://schemas.microsoft.com/office/drawing/2014/main" id="{16652DC1-CA18-4263-AC06-BAB0B05EC7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C6A4480C-FF31-4395-911E-25D3FEB5F282}"/>
              </a:ext>
            </a:extLst>
          </p:cNvPr>
          <p:cNvSpPr>
            <a:spLocks noGrp="1"/>
          </p:cNvSpPr>
          <p:nvPr>
            <p:ph sz="half" idx="1"/>
          </p:nvPr>
        </p:nvSpPr>
        <p:spPr>
          <a:xfrm>
            <a:off x="1295401" y="2493774"/>
            <a:ext cx="4135015" cy="3382094"/>
          </a:xfrm>
        </p:spPr>
        <p:txBody>
          <a:bodyPr vert="horz" lIns="91440" tIns="45720" rIns="91440" bIns="45720" rtlCol="0" anchor="t">
            <a:normAutofit fontScale="92500" lnSpcReduction="10000"/>
          </a:bodyPr>
          <a:lstStyle/>
          <a:p>
            <a:pPr>
              <a:lnSpc>
                <a:spcPct val="90000"/>
              </a:lnSpc>
              <a:buFont typeface="Wingdings" panose="05000000000000000000" pitchFamily="2" charset="2"/>
              <a:buChar char="Ø"/>
            </a:pPr>
            <a:r>
              <a:rPr lang="en-US" sz="1800" dirty="0">
                <a:latin typeface="Book Antiqua" panose="02040602050305030304" pitchFamily="18" charset="0"/>
              </a:rPr>
              <a:t>LifeWorks offers health assessments for individuals that want to evaluate their health risks.  Assessments consist of a set of questions that reveal an overview of the person’s current health related to their activity level, alcohol use, eating habits, emotional well-being, sleep, stress level and financial well-being.</a:t>
            </a:r>
          </a:p>
          <a:p>
            <a:pPr>
              <a:lnSpc>
                <a:spcPct val="90000"/>
              </a:lnSpc>
              <a:buFont typeface="Wingdings" panose="05000000000000000000" pitchFamily="2" charset="2"/>
              <a:buChar char="Ø"/>
            </a:pPr>
            <a:r>
              <a:rPr lang="en-US" sz="1800" dirty="0">
                <a:latin typeface="Book Antiqua" panose="02040602050305030304" pitchFamily="18" charset="0"/>
              </a:rPr>
              <a:t>This allows individuals to better understand their health risks and make positive lifestyle changes and informed decisions through personalized recommendations, tips and resources.</a:t>
            </a:r>
          </a:p>
        </p:txBody>
      </p:sp>
      <p:pic>
        <p:nvPicPr>
          <p:cNvPr id="11" name="Picture 10" descr="A picture containing accessory&#10;&#10;Description generated with very high confidence">
            <a:extLst>
              <a:ext uri="{FF2B5EF4-FFF2-40B4-BE49-F238E27FC236}">
                <a16:creationId xmlns:a16="http://schemas.microsoft.com/office/drawing/2014/main" id="{80425FF3-9224-49D7-AAA6-1AFB956ACB22}"/>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17535" r="16802" b="-2"/>
          <a:stretch/>
        </p:blipFill>
        <p:spPr>
          <a:xfrm>
            <a:off x="6096000" y="982131"/>
            <a:ext cx="4792134" cy="4893735"/>
          </a:xfrm>
          <a:prstGeom prst="rect">
            <a:avLst/>
          </a:prstGeom>
          <a:ln w="57150" cmpd="thickThin">
            <a:solidFill>
              <a:schemeClr val="tx1">
                <a:lumMod val="50000"/>
                <a:lumOff val="50000"/>
              </a:schemeClr>
            </a:solidFill>
            <a:miter lim="800000"/>
          </a:ln>
        </p:spPr>
      </p:pic>
      <p:sp>
        <p:nvSpPr>
          <p:cNvPr id="12" name="TextBox 11">
            <a:extLst>
              <a:ext uri="{FF2B5EF4-FFF2-40B4-BE49-F238E27FC236}">
                <a16:creationId xmlns:a16="http://schemas.microsoft.com/office/drawing/2014/main" id="{9923C9D9-54AC-49E4-9BC2-9C65F4814BAF}"/>
              </a:ext>
            </a:extLst>
          </p:cNvPr>
          <p:cNvSpPr txBox="1"/>
          <p:nvPr/>
        </p:nvSpPr>
        <p:spPr>
          <a:xfrm>
            <a:off x="9540140" y="6520903"/>
            <a:ext cx="2526653" cy="200055"/>
          </a:xfrm>
          <a:prstGeom prst="rect">
            <a:avLst/>
          </a:prstGeom>
          <a:noFill/>
        </p:spPr>
        <p:txBody>
          <a:bodyPr wrap="none" rtlCol="0">
            <a:spAutoFit/>
          </a:bodyPr>
          <a:lstStyle/>
          <a:p>
            <a:pPr algn="r">
              <a:spcAft>
                <a:spcPts val="600"/>
              </a:spcAft>
            </a:pPr>
            <a:r>
              <a:rPr lang="en-US" sz="700" dirty="0">
                <a:hlinkClick r:id="rId6" tooltip="http://www.mooshema.com/2013/09/19/oh-my-goodness-my-fitness-my-wellness/">
                  <a:extLst>
                    <a:ext uri="{A12FA001-AC4F-418D-AE19-62706E023703}">
                      <ahyp:hlinkClr xmlns:ahyp="http://schemas.microsoft.com/office/drawing/2018/hyperlinkcolor" val="tx"/>
                    </a:ext>
                  </a:extLst>
                </a:hlinkClick>
              </a:rPr>
              <a:t>This Photo</a:t>
            </a:r>
            <a:r>
              <a:rPr lang="en-US" sz="700" dirty="0"/>
              <a:t> by Unknown Author is licensed under </a:t>
            </a:r>
            <a:r>
              <a:rPr lang="en-US" sz="700" dirty="0">
                <a:hlinkClick r:id="rId7" tooltip="https://creativecommons.org/licenses/by-nc-nd/3.0/">
                  <a:extLst>
                    <a:ext uri="{A12FA001-AC4F-418D-AE19-62706E023703}">
                      <ahyp:hlinkClr xmlns:ahyp="http://schemas.microsoft.com/office/drawing/2018/hyperlinkcolor" val="tx"/>
                    </a:ext>
                  </a:extLst>
                </a:hlinkClick>
              </a:rPr>
              <a:t>CC BY-NC-ND</a:t>
            </a:r>
            <a:endParaRPr lang="en-US" sz="700" dirty="0"/>
          </a:p>
        </p:txBody>
      </p:sp>
    </p:spTree>
    <p:extLst>
      <p:ext uri="{BB962C8B-B14F-4D97-AF65-F5344CB8AC3E}">
        <p14:creationId xmlns:p14="http://schemas.microsoft.com/office/powerpoint/2010/main" val="29158501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696F1-D6B5-4531-9E61-ACD7D5FB6707}"/>
              </a:ext>
            </a:extLst>
          </p:cNvPr>
          <p:cNvSpPr>
            <a:spLocks noGrp="1"/>
          </p:cNvSpPr>
          <p:nvPr>
            <p:ph type="title"/>
          </p:nvPr>
        </p:nvSpPr>
        <p:spPr>
          <a:xfrm>
            <a:off x="1295402" y="982132"/>
            <a:ext cx="9601196" cy="1303867"/>
          </a:xfrm>
        </p:spPr>
        <p:txBody>
          <a:bodyPr>
            <a:normAutofit/>
          </a:bodyPr>
          <a:lstStyle/>
          <a:p>
            <a:r>
              <a:rPr lang="en-US" cap="small" dirty="0">
                <a:solidFill>
                  <a:srgbClr val="262626"/>
                </a:solidFill>
                <a:effectLst>
                  <a:outerShdw blurRad="38100" dist="38100" dir="2700000" algn="tl">
                    <a:srgbClr val="000000">
                      <a:alpha val="43137"/>
                    </a:srgbClr>
                  </a:outerShdw>
                </a:effectLst>
              </a:rPr>
              <a:t>Health &amp; Wellness Coaching</a:t>
            </a:r>
          </a:p>
        </p:txBody>
      </p:sp>
      <p:pic>
        <p:nvPicPr>
          <p:cNvPr id="5" name="Picture 4" descr="A picture containing accessory&#10;&#10;Description generated with very high confidence">
            <a:extLst>
              <a:ext uri="{FF2B5EF4-FFF2-40B4-BE49-F238E27FC236}">
                <a16:creationId xmlns:a16="http://schemas.microsoft.com/office/drawing/2014/main" id="{9ACBD3E2-2795-42B0-BEA1-2803616F779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377119" y="2556932"/>
            <a:ext cx="2526653" cy="3209386"/>
          </a:xfrm>
          <a:prstGeom prst="rect">
            <a:avLst/>
          </a:prstGeom>
          <a:ln w="57150" cmpd="thickThin">
            <a:solidFill>
              <a:srgbClr val="7F7F7F"/>
            </a:solidFill>
            <a:miter lim="800000"/>
          </a:ln>
        </p:spPr>
      </p:pic>
      <p:sp>
        <p:nvSpPr>
          <p:cNvPr id="3" name="Content Placeholder 2">
            <a:extLst>
              <a:ext uri="{FF2B5EF4-FFF2-40B4-BE49-F238E27FC236}">
                <a16:creationId xmlns:a16="http://schemas.microsoft.com/office/drawing/2014/main" id="{8640740D-1692-4493-8163-2F34BA84CAEE}"/>
              </a:ext>
            </a:extLst>
          </p:cNvPr>
          <p:cNvSpPr>
            <a:spLocks noGrp="1"/>
          </p:cNvSpPr>
          <p:nvPr>
            <p:ph idx="1"/>
          </p:nvPr>
        </p:nvSpPr>
        <p:spPr>
          <a:xfrm>
            <a:off x="4245430" y="2668555"/>
            <a:ext cx="6867330" cy="3509391"/>
          </a:xfrm>
        </p:spPr>
        <p:txBody>
          <a:bodyPr>
            <a:normAutofit/>
          </a:bodyPr>
          <a:lstStyle/>
          <a:p>
            <a:pPr>
              <a:lnSpc>
                <a:spcPct val="90000"/>
              </a:lnSpc>
              <a:buFont typeface="Wingdings" panose="05000000000000000000" pitchFamily="2" charset="2"/>
              <a:buChar char="Ø"/>
            </a:pPr>
            <a:r>
              <a:rPr lang="en-US" sz="1600" dirty="0">
                <a:solidFill>
                  <a:schemeClr val="accent1">
                    <a:lumMod val="75000"/>
                  </a:schemeClr>
                </a:solidFill>
                <a:latin typeface="Book Antiqua" panose="02040602050305030304" pitchFamily="18" charset="0"/>
              </a:rPr>
              <a:t>Stress Management </a:t>
            </a:r>
            <a:r>
              <a:rPr lang="en-US" sz="1400" dirty="0">
                <a:solidFill>
                  <a:srgbClr val="262626"/>
                </a:solidFill>
                <a:latin typeface="Book Antiqua" panose="02040602050305030304" pitchFamily="18" charset="0"/>
              </a:rPr>
              <a:t>– helps the individual reduce the harmful effects of stress.  Coaching is tailored to the individuals preferences and goals.</a:t>
            </a:r>
          </a:p>
          <a:p>
            <a:pPr>
              <a:lnSpc>
                <a:spcPct val="90000"/>
              </a:lnSpc>
              <a:buFont typeface="Wingdings" panose="05000000000000000000" pitchFamily="2" charset="2"/>
              <a:buChar char="Ø"/>
            </a:pPr>
            <a:r>
              <a:rPr lang="en-US" sz="1600" dirty="0">
                <a:solidFill>
                  <a:schemeClr val="accent1">
                    <a:lumMod val="75000"/>
                  </a:schemeClr>
                </a:solidFill>
                <a:latin typeface="Book Antiqua" panose="02040602050305030304" pitchFamily="18" charset="0"/>
              </a:rPr>
              <a:t>Weight Management </a:t>
            </a:r>
            <a:r>
              <a:rPr lang="en-US" sz="1400" dirty="0">
                <a:solidFill>
                  <a:srgbClr val="262626"/>
                </a:solidFill>
                <a:latin typeface="Book Antiqua" panose="02040602050305030304" pitchFamily="18" charset="0"/>
              </a:rPr>
              <a:t>– coaching focuses on lifestyle changes the individual can stick with for life.</a:t>
            </a:r>
          </a:p>
          <a:p>
            <a:pPr>
              <a:lnSpc>
                <a:spcPct val="90000"/>
              </a:lnSpc>
              <a:buFont typeface="Wingdings" panose="05000000000000000000" pitchFamily="2" charset="2"/>
              <a:buChar char="Ø"/>
            </a:pPr>
            <a:r>
              <a:rPr lang="en-US" sz="1600" dirty="0">
                <a:solidFill>
                  <a:schemeClr val="accent1">
                    <a:lumMod val="75000"/>
                  </a:schemeClr>
                </a:solidFill>
                <a:latin typeface="Book Antiqua" panose="02040602050305030304" pitchFamily="18" charset="0"/>
              </a:rPr>
              <a:t>Sleep Habit Management </a:t>
            </a:r>
            <a:r>
              <a:rPr lang="en-US" sz="1400" dirty="0">
                <a:solidFill>
                  <a:srgbClr val="262626"/>
                </a:solidFill>
                <a:latin typeface="Book Antiqua" panose="02040602050305030304" pitchFamily="18" charset="0"/>
              </a:rPr>
              <a:t>– helps individuals identify barriers to getting a good night’s sleep, assists with establishing strategies for overcoming them and creating goals for better sleep habits.</a:t>
            </a:r>
          </a:p>
          <a:p>
            <a:pPr>
              <a:lnSpc>
                <a:spcPct val="90000"/>
              </a:lnSpc>
              <a:buFont typeface="Wingdings" panose="05000000000000000000" pitchFamily="2" charset="2"/>
              <a:buChar char="Ø"/>
            </a:pPr>
            <a:r>
              <a:rPr lang="en-US" sz="1600" dirty="0">
                <a:solidFill>
                  <a:schemeClr val="accent1">
                    <a:lumMod val="75000"/>
                  </a:schemeClr>
                </a:solidFill>
                <a:latin typeface="Book Antiqua" panose="02040602050305030304" pitchFamily="18" charset="0"/>
              </a:rPr>
              <a:t>Diabetes Prevention </a:t>
            </a:r>
            <a:r>
              <a:rPr lang="en-US" sz="1400" dirty="0">
                <a:solidFill>
                  <a:srgbClr val="262626"/>
                </a:solidFill>
                <a:latin typeface="Book Antiqua" panose="02040602050305030304" pitchFamily="18" charset="0"/>
              </a:rPr>
              <a:t>– coaching for individuals that have been diagnosed with high blood sugar levels that are not yet in the diabetic range or those that have concerns about developing diabetes perhaps due to family history or other reasons.  This program equips the member with the right prevention tools.</a:t>
            </a:r>
          </a:p>
          <a:p>
            <a:pPr>
              <a:lnSpc>
                <a:spcPct val="90000"/>
              </a:lnSpc>
              <a:buFont typeface="Wingdings" panose="05000000000000000000" pitchFamily="2" charset="2"/>
              <a:buChar char="Ø"/>
            </a:pPr>
            <a:r>
              <a:rPr lang="en-US" sz="1600" dirty="0">
                <a:solidFill>
                  <a:schemeClr val="accent1">
                    <a:lumMod val="75000"/>
                  </a:schemeClr>
                </a:solidFill>
                <a:latin typeface="Book Antiqua" panose="02040602050305030304" pitchFamily="18" charset="0"/>
              </a:rPr>
              <a:t>Ask a Coach </a:t>
            </a:r>
            <a:r>
              <a:rPr lang="en-US" sz="1400" dirty="0">
                <a:solidFill>
                  <a:srgbClr val="262626"/>
                </a:solidFill>
                <a:latin typeface="Book Antiqua" panose="02040602050305030304" pitchFamily="18" charset="0"/>
              </a:rPr>
              <a:t>– coaching to address questions that do not fit into one of the traditional coaching programs – an “outside the box” approach.</a:t>
            </a:r>
          </a:p>
          <a:p>
            <a:pPr>
              <a:lnSpc>
                <a:spcPct val="90000"/>
              </a:lnSpc>
            </a:pPr>
            <a:endParaRPr lang="en-US" sz="1100" dirty="0">
              <a:solidFill>
                <a:srgbClr val="262626"/>
              </a:solidFill>
              <a:latin typeface="Book Antiqua" panose="02040602050305030304" pitchFamily="18" charset="0"/>
            </a:endParaRPr>
          </a:p>
          <a:p>
            <a:pPr>
              <a:lnSpc>
                <a:spcPct val="90000"/>
              </a:lnSpc>
            </a:pPr>
            <a:endParaRPr lang="en-US" sz="1100" dirty="0">
              <a:solidFill>
                <a:srgbClr val="262626"/>
              </a:solidFill>
              <a:latin typeface="Book Antiqua" panose="02040602050305030304" pitchFamily="18" charset="0"/>
            </a:endParaRPr>
          </a:p>
        </p:txBody>
      </p:sp>
      <p:sp>
        <p:nvSpPr>
          <p:cNvPr id="6" name="TextBox 5">
            <a:extLst>
              <a:ext uri="{FF2B5EF4-FFF2-40B4-BE49-F238E27FC236}">
                <a16:creationId xmlns:a16="http://schemas.microsoft.com/office/drawing/2014/main" id="{446D4491-14D9-42D0-A532-DEEA5A09DA18}"/>
              </a:ext>
            </a:extLst>
          </p:cNvPr>
          <p:cNvSpPr txBox="1"/>
          <p:nvPr/>
        </p:nvSpPr>
        <p:spPr>
          <a:xfrm>
            <a:off x="113792" y="6560822"/>
            <a:ext cx="2526653" cy="200055"/>
          </a:xfrm>
          <a:prstGeom prst="rect">
            <a:avLst/>
          </a:prstGeom>
          <a:noFill/>
        </p:spPr>
        <p:txBody>
          <a:bodyPr wrap="none" rtlCol="0">
            <a:spAutoFit/>
          </a:bodyPr>
          <a:lstStyle/>
          <a:p>
            <a:pPr algn="r">
              <a:spcAft>
                <a:spcPts val="600"/>
              </a:spcAft>
            </a:pPr>
            <a:r>
              <a:rPr lang="en-US" sz="700" dirty="0">
                <a:hlinkClick r:id="rId4" tooltip="http://www.mooshema.com/2013/09/19/oh-my-goodness-my-fitness-my-wellness/">
                  <a:extLst>
                    <a:ext uri="{A12FA001-AC4F-418D-AE19-62706E023703}">
                      <ahyp:hlinkClr xmlns:ahyp="http://schemas.microsoft.com/office/drawing/2018/hyperlinkcolor" val="tx"/>
                    </a:ext>
                  </a:extLst>
                </a:hlinkClick>
              </a:rPr>
              <a:t>This Photo</a:t>
            </a:r>
            <a:r>
              <a:rPr lang="en-US" sz="700" dirty="0"/>
              <a:t> by Unknown Author is licensed under </a:t>
            </a:r>
            <a:r>
              <a:rPr lang="en-US" sz="700" dirty="0">
                <a:hlinkClick r:id="rId5" tooltip="https://creativecommons.org/licenses/by-nc-nd/3.0/">
                  <a:extLst>
                    <a:ext uri="{A12FA001-AC4F-418D-AE19-62706E023703}">
                      <ahyp:hlinkClr xmlns:ahyp="http://schemas.microsoft.com/office/drawing/2018/hyperlinkcolor" val="tx"/>
                    </a:ext>
                  </a:extLst>
                </a:hlinkClick>
              </a:rPr>
              <a:t>CC BY-NC-ND</a:t>
            </a:r>
            <a:endParaRPr lang="en-US" sz="700" dirty="0"/>
          </a:p>
        </p:txBody>
      </p:sp>
    </p:spTree>
    <p:extLst>
      <p:ext uri="{BB962C8B-B14F-4D97-AF65-F5344CB8AC3E}">
        <p14:creationId xmlns:p14="http://schemas.microsoft.com/office/powerpoint/2010/main" val="317822053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76F9D-D3CE-4E97-A051-337A0F9C2DEC}"/>
              </a:ext>
            </a:extLst>
          </p:cNvPr>
          <p:cNvSpPr>
            <a:spLocks noGrp="1"/>
          </p:cNvSpPr>
          <p:nvPr>
            <p:ph type="title"/>
          </p:nvPr>
        </p:nvSpPr>
        <p:spPr>
          <a:xfrm>
            <a:off x="1295402" y="982132"/>
            <a:ext cx="9601196" cy="1303867"/>
          </a:xfrm>
        </p:spPr>
        <p:txBody>
          <a:bodyPr>
            <a:normAutofit/>
          </a:bodyPr>
          <a:lstStyle/>
          <a:p>
            <a:r>
              <a:rPr lang="en-US" cap="small" dirty="0">
                <a:effectLst>
                  <a:outerShdw blurRad="38100" dist="38100" dir="2700000" algn="tl">
                    <a:srgbClr val="000000">
                      <a:alpha val="43137"/>
                    </a:srgbClr>
                  </a:outerShdw>
                </a:effectLst>
              </a:rPr>
              <a:t>Perks and Savings </a:t>
            </a:r>
          </a:p>
        </p:txBody>
      </p:sp>
      <p:sp>
        <p:nvSpPr>
          <p:cNvPr id="3" name="Content Placeholder 2">
            <a:extLst>
              <a:ext uri="{FF2B5EF4-FFF2-40B4-BE49-F238E27FC236}">
                <a16:creationId xmlns:a16="http://schemas.microsoft.com/office/drawing/2014/main" id="{5624840A-C46E-4549-AF20-2D9EB19A1FCF}"/>
              </a:ext>
            </a:extLst>
          </p:cNvPr>
          <p:cNvSpPr>
            <a:spLocks noGrp="1"/>
          </p:cNvSpPr>
          <p:nvPr>
            <p:ph idx="1"/>
          </p:nvPr>
        </p:nvSpPr>
        <p:spPr>
          <a:xfrm>
            <a:off x="1295401" y="2556932"/>
            <a:ext cx="6626467" cy="3318936"/>
          </a:xfrm>
        </p:spPr>
        <p:txBody>
          <a:bodyPr>
            <a:normAutofit/>
          </a:bodyPr>
          <a:lstStyle/>
          <a:p>
            <a:pPr marL="0" indent="0" algn="ctr">
              <a:lnSpc>
                <a:spcPct val="90000"/>
              </a:lnSpc>
              <a:buNone/>
            </a:pPr>
            <a:r>
              <a:rPr lang="en-US" sz="1600" dirty="0">
                <a:solidFill>
                  <a:schemeClr val="accent1">
                    <a:lumMod val="75000"/>
                  </a:schemeClr>
                </a:solidFill>
                <a:effectLst>
                  <a:outerShdw blurRad="38100" dist="38100" dir="2700000" algn="tl">
                    <a:srgbClr val="000000">
                      <a:alpha val="43137"/>
                    </a:srgbClr>
                  </a:outerShdw>
                </a:effectLst>
                <a:latin typeface="Book Antiqua" panose="02040602050305030304" pitchFamily="18" charset="0"/>
              </a:rPr>
              <a:t>LifeWorks offers participation driven rewards and incentives!</a:t>
            </a:r>
          </a:p>
          <a:p>
            <a:pPr>
              <a:lnSpc>
                <a:spcPct val="90000"/>
              </a:lnSpc>
              <a:buFont typeface="Wingdings" panose="05000000000000000000" pitchFamily="2" charset="2"/>
              <a:buChar char="Ø"/>
            </a:pPr>
            <a:endParaRPr lang="en-US" sz="1500" dirty="0">
              <a:latin typeface="Book Antiqua" panose="02040602050305030304" pitchFamily="18" charset="0"/>
            </a:endParaRPr>
          </a:p>
          <a:p>
            <a:pPr>
              <a:lnSpc>
                <a:spcPct val="90000"/>
              </a:lnSpc>
              <a:buFont typeface="Wingdings" panose="05000000000000000000" pitchFamily="2" charset="2"/>
              <a:buChar char="Ø"/>
            </a:pPr>
            <a:r>
              <a:rPr lang="en-US" sz="1500" dirty="0">
                <a:latin typeface="Book Antiqua" panose="02040602050305030304" pitchFamily="18" charset="0"/>
              </a:rPr>
              <a:t>Participants can save money on daily essentials and treats across 1,200 brands and retailers worldwide</a:t>
            </a:r>
          </a:p>
          <a:p>
            <a:pPr>
              <a:lnSpc>
                <a:spcPct val="90000"/>
              </a:lnSpc>
              <a:buFont typeface="Wingdings" panose="05000000000000000000" pitchFamily="2" charset="2"/>
              <a:buChar char="Ø"/>
            </a:pPr>
            <a:r>
              <a:rPr lang="en-US" sz="1500" dirty="0">
                <a:latin typeface="Book Antiqua" panose="02040602050305030304" pitchFamily="18" charset="0"/>
              </a:rPr>
              <a:t>Rewards are unlocked for well-being tier progression towards health goals</a:t>
            </a:r>
          </a:p>
          <a:p>
            <a:pPr>
              <a:lnSpc>
                <a:spcPct val="90000"/>
              </a:lnSpc>
              <a:buFont typeface="Wingdings" panose="05000000000000000000" pitchFamily="2" charset="2"/>
              <a:buChar char="Ø"/>
            </a:pPr>
            <a:r>
              <a:rPr lang="en-US" sz="1500" dirty="0">
                <a:latin typeface="Book Antiqua" panose="02040602050305030304" pitchFamily="18" charset="0"/>
              </a:rPr>
              <a:t>Access to discounted digital gift cards that are instant, giving the participant on-the-spot access to discounts whenever, wherever they are</a:t>
            </a:r>
          </a:p>
          <a:p>
            <a:pPr>
              <a:lnSpc>
                <a:spcPct val="90000"/>
              </a:lnSpc>
              <a:buFont typeface="Wingdings" panose="05000000000000000000" pitchFamily="2" charset="2"/>
              <a:buChar char="Ø"/>
            </a:pPr>
            <a:r>
              <a:rPr lang="en-US" sz="1500" dirty="0">
                <a:latin typeface="Book Antiqua" panose="02040602050305030304" pitchFamily="18" charset="0"/>
              </a:rPr>
              <a:t>Participants can get cashback every time they shop online</a:t>
            </a:r>
          </a:p>
          <a:p>
            <a:pPr>
              <a:lnSpc>
                <a:spcPct val="90000"/>
              </a:lnSpc>
              <a:buFont typeface="Wingdings" panose="05000000000000000000" pitchFamily="2" charset="2"/>
              <a:buChar char="Ø"/>
            </a:pPr>
            <a:r>
              <a:rPr lang="en-US" sz="1500" dirty="0">
                <a:latin typeface="Book Antiqua" panose="02040602050305030304" pitchFamily="18" charset="0"/>
              </a:rPr>
              <a:t>When the amount in the participants LifeWorks Wallet exceeds $5.00, they can transfer it to their PayPal account</a:t>
            </a:r>
          </a:p>
          <a:p>
            <a:pPr>
              <a:lnSpc>
                <a:spcPct val="90000"/>
              </a:lnSpc>
              <a:buFont typeface="Wingdings" panose="05000000000000000000" pitchFamily="2" charset="2"/>
              <a:buChar char="Ø"/>
            </a:pPr>
            <a:endParaRPr lang="en-US" sz="1500" dirty="0">
              <a:latin typeface="Book Antiqua" panose="02040602050305030304" pitchFamily="18" charset="0"/>
            </a:endParaRPr>
          </a:p>
          <a:p>
            <a:pPr marL="0" indent="0">
              <a:lnSpc>
                <a:spcPct val="90000"/>
              </a:lnSpc>
              <a:buNone/>
            </a:pPr>
            <a:endParaRPr lang="en-US" sz="1500" dirty="0">
              <a:latin typeface="Book Antiqua" panose="02040602050305030304" pitchFamily="18" charset="0"/>
            </a:endParaRPr>
          </a:p>
        </p:txBody>
      </p:sp>
      <p:pic>
        <p:nvPicPr>
          <p:cNvPr id="5" name="Picture 4" descr="A picture containing accessory&#10;&#10;Description generated with very high confidence">
            <a:extLst>
              <a:ext uri="{FF2B5EF4-FFF2-40B4-BE49-F238E27FC236}">
                <a16:creationId xmlns:a16="http://schemas.microsoft.com/office/drawing/2014/main" id="{DAA9EBC6-C36B-419C-A379-2755AE083644}"/>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2153" r="21423" b="1"/>
          <a:stretch/>
        </p:blipFill>
        <p:spPr>
          <a:xfrm>
            <a:off x="8085026" y="2701180"/>
            <a:ext cx="2739728" cy="2852640"/>
          </a:xfrm>
          <a:prstGeom prst="rect">
            <a:avLst/>
          </a:prstGeom>
          <a:ln w="57150" cmpd="thickThin">
            <a:solidFill>
              <a:schemeClr val="tx1">
                <a:lumMod val="50000"/>
                <a:lumOff val="50000"/>
              </a:schemeClr>
            </a:solidFill>
            <a:miter lim="800000"/>
          </a:ln>
        </p:spPr>
      </p:pic>
      <p:sp>
        <p:nvSpPr>
          <p:cNvPr id="6" name="TextBox 5">
            <a:extLst>
              <a:ext uri="{FF2B5EF4-FFF2-40B4-BE49-F238E27FC236}">
                <a16:creationId xmlns:a16="http://schemas.microsoft.com/office/drawing/2014/main" id="{684E5B5D-4B40-4DB7-8383-28809CE79F0B}"/>
              </a:ext>
            </a:extLst>
          </p:cNvPr>
          <p:cNvSpPr txBox="1"/>
          <p:nvPr/>
        </p:nvSpPr>
        <p:spPr>
          <a:xfrm>
            <a:off x="9561427" y="6517641"/>
            <a:ext cx="2526653" cy="200055"/>
          </a:xfrm>
          <a:prstGeom prst="rect">
            <a:avLst/>
          </a:prstGeom>
          <a:noFill/>
        </p:spPr>
        <p:txBody>
          <a:bodyPr wrap="none" rtlCol="0">
            <a:spAutoFit/>
          </a:bodyPr>
          <a:lstStyle/>
          <a:p>
            <a:pPr algn="r">
              <a:spcAft>
                <a:spcPts val="600"/>
              </a:spcAft>
            </a:pPr>
            <a:r>
              <a:rPr lang="en-US" sz="700" dirty="0">
                <a:hlinkClick r:id="rId4" tooltip="http://www.mooshema.com/2013/09/19/oh-my-goodness-my-fitness-my-wellness/">
                  <a:extLst>
                    <a:ext uri="{A12FA001-AC4F-418D-AE19-62706E023703}">
                      <ahyp:hlinkClr xmlns:ahyp="http://schemas.microsoft.com/office/drawing/2018/hyperlinkcolor" val="tx"/>
                    </a:ext>
                  </a:extLst>
                </a:hlinkClick>
              </a:rPr>
              <a:t>This Photo</a:t>
            </a:r>
            <a:r>
              <a:rPr lang="en-US" sz="700" dirty="0"/>
              <a:t> by Unknown Author is licensed under </a:t>
            </a:r>
            <a:r>
              <a:rPr lang="en-US" sz="700" dirty="0">
                <a:hlinkClick r:id="rId5" tooltip="https://creativecommons.org/licenses/by-nc-nd/3.0/">
                  <a:extLst>
                    <a:ext uri="{A12FA001-AC4F-418D-AE19-62706E023703}">
                      <ahyp:hlinkClr xmlns:ahyp="http://schemas.microsoft.com/office/drawing/2018/hyperlinkcolor" val="tx"/>
                    </a:ext>
                  </a:extLst>
                </a:hlinkClick>
              </a:rPr>
              <a:t>CC BY-NC-ND</a:t>
            </a:r>
            <a:endParaRPr lang="en-US" sz="700" dirty="0"/>
          </a:p>
        </p:txBody>
      </p:sp>
    </p:spTree>
    <p:extLst>
      <p:ext uri="{BB962C8B-B14F-4D97-AF65-F5344CB8AC3E}">
        <p14:creationId xmlns:p14="http://schemas.microsoft.com/office/powerpoint/2010/main" val="185561225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9769C-5B19-4303-8CE0-7A4275ECE67D}"/>
              </a:ext>
            </a:extLst>
          </p:cNvPr>
          <p:cNvSpPr>
            <a:spLocks noGrp="1"/>
          </p:cNvSpPr>
          <p:nvPr>
            <p:ph type="title"/>
          </p:nvPr>
        </p:nvSpPr>
        <p:spPr/>
        <p:txBody>
          <a:bodyPr/>
          <a:lstStyle/>
          <a:p>
            <a:r>
              <a:rPr lang="en-US" cap="small" dirty="0">
                <a:effectLst>
                  <a:outerShdw blurRad="38100" dist="38100" dir="2700000" algn="tl">
                    <a:srgbClr val="000000">
                      <a:alpha val="43137"/>
                    </a:srgbClr>
                  </a:outerShdw>
                </a:effectLst>
              </a:rPr>
              <a:t>LifeWorks Q. &amp; A.</a:t>
            </a:r>
          </a:p>
        </p:txBody>
      </p:sp>
      <p:graphicFrame>
        <p:nvGraphicFramePr>
          <p:cNvPr id="4" name="Content Placeholder 3">
            <a:extLst>
              <a:ext uri="{FF2B5EF4-FFF2-40B4-BE49-F238E27FC236}">
                <a16:creationId xmlns:a16="http://schemas.microsoft.com/office/drawing/2014/main" id="{D4AAECE9-2CCF-48B3-889C-D23F3E14C05B}"/>
              </a:ext>
            </a:extLst>
          </p:cNvPr>
          <p:cNvGraphicFramePr>
            <a:graphicFrameLocks noGrp="1"/>
          </p:cNvGraphicFramePr>
          <p:nvPr>
            <p:ph idx="1"/>
            <p:extLst>
              <p:ext uri="{D42A27DB-BD31-4B8C-83A1-F6EECF244321}">
                <p14:modId xmlns:p14="http://schemas.microsoft.com/office/powerpoint/2010/main" val="1422924204"/>
              </p:ext>
            </p:extLst>
          </p:nvPr>
        </p:nvGraphicFramePr>
        <p:xfrm>
          <a:off x="807427" y="2455363"/>
          <a:ext cx="10577146" cy="3778384"/>
        </p:xfrm>
        <a:graphic>
          <a:graphicData uri="http://schemas.openxmlformats.org/drawingml/2006/table">
            <a:tbl>
              <a:tblPr firstRow="1" bandRow="1">
                <a:tableStyleId>{5C22544A-7EE6-4342-B048-85BDC9FD1C3A}</a:tableStyleId>
              </a:tblPr>
              <a:tblGrid>
                <a:gridCol w="3419512">
                  <a:extLst>
                    <a:ext uri="{9D8B030D-6E8A-4147-A177-3AD203B41FA5}">
                      <a16:colId xmlns:a16="http://schemas.microsoft.com/office/drawing/2014/main" val="3669928500"/>
                    </a:ext>
                  </a:extLst>
                </a:gridCol>
                <a:gridCol w="7157634">
                  <a:extLst>
                    <a:ext uri="{9D8B030D-6E8A-4147-A177-3AD203B41FA5}">
                      <a16:colId xmlns:a16="http://schemas.microsoft.com/office/drawing/2014/main" val="3499898407"/>
                    </a:ext>
                  </a:extLst>
                </a:gridCol>
              </a:tblGrid>
              <a:tr h="360167">
                <a:tc>
                  <a:txBody>
                    <a:bodyPr/>
                    <a:lstStyle/>
                    <a:p>
                      <a:r>
                        <a:rPr lang="en-US" dirty="0"/>
                        <a:t>Q.</a:t>
                      </a:r>
                    </a:p>
                  </a:txBody>
                  <a:tcPr/>
                </a:tc>
                <a:tc>
                  <a:txBody>
                    <a:bodyPr/>
                    <a:lstStyle/>
                    <a:p>
                      <a:pPr algn="l"/>
                      <a:r>
                        <a:rPr lang="en-US" dirty="0"/>
                        <a:t>A.</a:t>
                      </a:r>
                    </a:p>
                  </a:txBody>
                  <a:tcPr/>
                </a:tc>
                <a:extLst>
                  <a:ext uri="{0D108BD9-81ED-4DB2-BD59-A6C34878D82A}">
                    <a16:rowId xmlns:a16="http://schemas.microsoft.com/office/drawing/2014/main" val="410979396"/>
                  </a:ext>
                </a:extLst>
              </a:tr>
              <a:tr h="326519">
                <a:tc>
                  <a:txBody>
                    <a:bodyPr/>
                    <a:lstStyle/>
                    <a:p>
                      <a:pPr algn="l"/>
                      <a:r>
                        <a:rPr lang="en-US" sz="1400" b="0" dirty="0">
                          <a:solidFill>
                            <a:schemeClr val="accent1">
                              <a:lumMod val="50000"/>
                            </a:schemeClr>
                          </a:solidFill>
                          <a:latin typeface="Book Antiqua" panose="02040602050305030304" pitchFamily="18" charset="0"/>
                        </a:rPr>
                        <a:t>Membership Plans</a:t>
                      </a:r>
                    </a:p>
                  </a:txBody>
                  <a:tcPr anchor="ctr"/>
                </a:tc>
                <a:tc>
                  <a:txBody>
                    <a:bodyPr/>
                    <a:lstStyle/>
                    <a:p>
                      <a:r>
                        <a:rPr lang="en-US" sz="1200" dirty="0">
                          <a:latin typeface="Book Antiqua" panose="02040602050305030304" pitchFamily="18" charset="0"/>
                        </a:rPr>
                        <a:t>Gold, Silver, Bronze, Copper</a:t>
                      </a:r>
                    </a:p>
                  </a:txBody>
                  <a:tcPr anchor="ctr"/>
                </a:tc>
                <a:extLst>
                  <a:ext uri="{0D108BD9-81ED-4DB2-BD59-A6C34878D82A}">
                    <a16:rowId xmlns:a16="http://schemas.microsoft.com/office/drawing/2014/main" val="2895611951"/>
                  </a:ext>
                </a:extLst>
              </a:tr>
              <a:tr h="307735">
                <a:tc>
                  <a:txBody>
                    <a:bodyPr/>
                    <a:lstStyle/>
                    <a:p>
                      <a:pPr algn="l"/>
                      <a:r>
                        <a:rPr lang="en-US" sz="1400" b="0" dirty="0">
                          <a:solidFill>
                            <a:schemeClr val="accent1">
                              <a:lumMod val="50000"/>
                            </a:schemeClr>
                          </a:solidFill>
                          <a:latin typeface="Book Antiqua" panose="02040602050305030304" pitchFamily="18" charset="0"/>
                        </a:rPr>
                        <a:t>Out-of-Pocket Member Cost</a:t>
                      </a:r>
                    </a:p>
                  </a:txBody>
                  <a:tcPr anchor="ctr"/>
                </a:tc>
                <a:tc>
                  <a:txBody>
                    <a:bodyPr/>
                    <a:lstStyle/>
                    <a:p>
                      <a:r>
                        <a:rPr lang="en-US" sz="1200" dirty="0">
                          <a:latin typeface="Book Antiqua" panose="02040602050305030304" pitchFamily="18" charset="0"/>
                        </a:rPr>
                        <a:t>There is no cost to the member to utilize the LifeWorks offerings.</a:t>
                      </a:r>
                    </a:p>
                  </a:txBody>
                  <a:tcPr anchor="ctr"/>
                </a:tc>
                <a:extLst>
                  <a:ext uri="{0D108BD9-81ED-4DB2-BD59-A6C34878D82A}">
                    <a16:rowId xmlns:a16="http://schemas.microsoft.com/office/drawing/2014/main" val="318344878"/>
                  </a:ext>
                </a:extLst>
              </a:tr>
              <a:tr h="810376">
                <a:tc>
                  <a:txBody>
                    <a:bodyPr/>
                    <a:lstStyle/>
                    <a:p>
                      <a:pPr algn="l"/>
                      <a:r>
                        <a:rPr lang="en-US" sz="1400" b="0" dirty="0">
                          <a:solidFill>
                            <a:schemeClr val="accent1">
                              <a:lumMod val="50000"/>
                            </a:schemeClr>
                          </a:solidFill>
                          <a:latin typeface="Book Antiqua" panose="02040602050305030304" pitchFamily="18" charset="0"/>
                        </a:rPr>
                        <a:t>Enrollment</a:t>
                      </a:r>
                    </a:p>
                  </a:txBody>
                  <a:tcPr anchor="ctr"/>
                </a:tc>
                <a:tc>
                  <a:txBody>
                    <a:bodyPr/>
                    <a:lstStyle/>
                    <a:p>
                      <a:r>
                        <a:rPr lang="en-US" sz="1200" dirty="0">
                          <a:latin typeface="Book Antiqua" panose="02040602050305030304" pitchFamily="18" charset="0"/>
                        </a:rPr>
                        <a:t>All members of the Gold, Silver, Bronze and Copper Altrua HealthShare memberships are automatically enrolled and eligible to use LifeWorks services. There is a dual enrollment application process, meaning members do not need to complete any separate application.  Altrua HealthShare will provide the member information to the vendor to have the member’s access set up.  There is an approximate two business day turnaround time for this.</a:t>
                      </a:r>
                    </a:p>
                  </a:txBody>
                  <a:tcPr anchor="ctr"/>
                </a:tc>
                <a:extLst>
                  <a:ext uri="{0D108BD9-81ED-4DB2-BD59-A6C34878D82A}">
                    <a16:rowId xmlns:a16="http://schemas.microsoft.com/office/drawing/2014/main" val="2432101251"/>
                  </a:ext>
                </a:extLst>
              </a:tr>
              <a:tr h="429108">
                <a:tc>
                  <a:txBody>
                    <a:bodyPr/>
                    <a:lstStyle/>
                    <a:p>
                      <a:pPr algn="l"/>
                      <a:r>
                        <a:rPr lang="en-US" sz="1400" b="0" dirty="0">
                          <a:solidFill>
                            <a:schemeClr val="accent1">
                              <a:lumMod val="50000"/>
                            </a:schemeClr>
                          </a:solidFill>
                          <a:latin typeface="Book Antiqua" panose="02040602050305030304" pitchFamily="18" charset="0"/>
                        </a:rPr>
                        <a:t>Who is Eligible to Use</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Book Antiqua" panose="02040602050305030304" pitchFamily="18" charset="0"/>
                          <a:ea typeface="+mn-ea"/>
                          <a:cs typeface="+mn-cs"/>
                        </a:rPr>
                        <a:t>Members </a:t>
                      </a:r>
                      <a:r>
                        <a:rPr kumimoji="0" lang="en-US" sz="1200" b="0" i="0" u="sng" strike="noStrike" kern="1200" cap="none" spc="0" normalizeH="0" baseline="0" noProof="0" dirty="0">
                          <a:ln>
                            <a:noFill/>
                          </a:ln>
                          <a:solidFill>
                            <a:schemeClr val="tx1"/>
                          </a:solidFill>
                          <a:effectLst/>
                          <a:uLnTx/>
                          <a:uFillTx/>
                          <a:latin typeface="Book Antiqua" panose="02040602050305030304" pitchFamily="18" charset="0"/>
                          <a:ea typeface="+mn-ea"/>
                          <a:cs typeface="+mn-cs"/>
                        </a:rPr>
                        <a:t>and their dependents </a:t>
                      </a:r>
                      <a:r>
                        <a:rPr kumimoji="0" lang="en-US" sz="1200" b="0" i="0" u="none" strike="noStrike" kern="1200" cap="none" spc="0" normalizeH="0" baseline="0" noProof="0" dirty="0">
                          <a:ln>
                            <a:noFill/>
                          </a:ln>
                          <a:solidFill>
                            <a:schemeClr val="tx1"/>
                          </a:solidFill>
                          <a:effectLst/>
                          <a:uLnTx/>
                          <a:uFillTx/>
                          <a:latin typeface="Book Antiqua" panose="02040602050305030304" pitchFamily="18" charset="0"/>
                          <a:ea typeface="+mn-ea"/>
                          <a:cs typeface="+mn-cs"/>
                        </a:rPr>
                        <a:t>can utilize LifeWorks offerings.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Book Antiqua" panose="02040602050305030304" pitchFamily="18" charset="0"/>
                          <a:ea typeface="+mn-ea"/>
                          <a:cs typeface="+mn-cs"/>
                        </a:rPr>
                        <a:t>(dependents do not need to be members of Altrua HealthShare)</a:t>
                      </a:r>
                    </a:p>
                  </a:txBody>
                  <a:tcPr anchor="ctr"/>
                </a:tc>
                <a:extLst>
                  <a:ext uri="{0D108BD9-81ED-4DB2-BD59-A6C34878D82A}">
                    <a16:rowId xmlns:a16="http://schemas.microsoft.com/office/drawing/2014/main" val="3364083854"/>
                  </a:ext>
                </a:extLst>
              </a:tr>
              <a:tr h="810376">
                <a:tc>
                  <a:txBody>
                    <a:bodyPr/>
                    <a:lstStyle/>
                    <a:p>
                      <a:pPr algn="l"/>
                      <a:r>
                        <a:rPr lang="en-US" sz="1400" b="0" dirty="0">
                          <a:solidFill>
                            <a:schemeClr val="accent1">
                              <a:lumMod val="50000"/>
                            </a:schemeClr>
                          </a:solidFill>
                          <a:latin typeface="Book Antiqua" panose="02040602050305030304" pitchFamily="18" charset="0"/>
                        </a:rPr>
                        <a:t>Utilization Limitations</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Book Antiqua" panose="02040602050305030304" pitchFamily="18" charset="0"/>
                          <a:ea typeface="+mn-ea"/>
                          <a:cs typeface="+mn-cs"/>
                        </a:rPr>
                        <a:t>Counseling is limited to a maximum of five visits per issue.  After depleting the five allowed visits (at no cost) for that issue, individuals may continue counseling at a LifeWorks negotiated rate with the provider that the member is responsible for paying.  There is  no limit to the number of issues the member may receive counseling for.  This means that an individual can have (without charge) up to five visits for depression, five visits for marriage counseling, etc.</a:t>
                      </a:r>
                    </a:p>
                  </a:txBody>
                  <a:tcPr anchor="ctr"/>
                </a:tc>
                <a:extLst>
                  <a:ext uri="{0D108BD9-81ED-4DB2-BD59-A6C34878D82A}">
                    <a16:rowId xmlns:a16="http://schemas.microsoft.com/office/drawing/2014/main" val="794306804"/>
                  </a:ext>
                </a:extLst>
              </a:tr>
              <a:tr h="309490">
                <a:tc>
                  <a:txBody>
                    <a:bodyPr/>
                    <a:lstStyle/>
                    <a:p>
                      <a:pPr algn="l"/>
                      <a:r>
                        <a:rPr lang="en-US" sz="1400" b="0" dirty="0">
                          <a:solidFill>
                            <a:schemeClr val="accent1">
                              <a:lumMod val="50000"/>
                            </a:schemeClr>
                          </a:solidFill>
                          <a:latin typeface="Book Antiqua" panose="02040602050305030304" pitchFamily="18" charset="0"/>
                        </a:rPr>
                        <a:t>Prescriptions</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Prescriptions will not given with this platform.</a:t>
                      </a:r>
                    </a:p>
                  </a:txBody>
                  <a:tcPr anchor="ctr"/>
                </a:tc>
                <a:extLst>
                  <a:ext uri="{0D108BD9-81ED-4DB2-BD59-A6C34878D82A}">
                    <a16:rowId xmlns:a16="http://schemas.microsoft.com/office/drawing/2014/main" val="3712427315"/>
                  </a:ext>
                </a:extLst>
              </a:tr>
            </a:tbl>
          </a:graphicData>
        </a:graphic>
      </p:graphicFrame>
    </p:spTree>
    <p:extLst>
      <p:ext uri="{BB962C8B-B14F-4D97-AF65-F5344CB8AC3E}">
        <p14:creationId xmlns:p14="http://schemas.microsoft.com/office/powerpoint/2010/main" val="408393112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71" name="Picture 70">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2" name="Rectangle 71">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3" name="Picture 72">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74" name="Picture 73">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76" name="Straight Connector 75">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78" name="Rectangle 77">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BA82A17-4783-4616-955C-A9E0A971E64E}"/>
              </a:ext>
            </a:extLst>
          </p:cNvPr>
          <p:cNvSpPr>
            <a:spLocks noGrp="1"/>
          </p:cNvSpPr>
          <p:nvPr>
            <p:ph type="title"/>
          </p:nvPr>
        </p:nvSpPr>
        <p:spPr>
          <a:xfrm>
            <a:off x="673785" y="1291150"/>
            <a:ext cx="3501969" cy="1254868"/>
          </a:xfrm>
        </p:spPr>
        <p:txBody>
          <a:bodyPr vert="horz" lIns="91440" tIns="45720" rIns="91440" bIns="45720" rtlCol="0" anchor="b">
            <a:noAutofit/>
          </a:bodyPr>
          <a:lstStyle/>
          <a:p>
            <a:r>
              <a:rPr lang="en-US" sz="3600" cap="small" dirty="0">
                <a:solidFill>
                  <a:srgbClr val="262626"/>
                </a:solidFill>
                <a:effectLst>
                  <a:outerShdw blurRad="38100" dist="38100" dir="2700000" algn="tl">
                    <a:srgbClr val="000000">
                      <a:alpha val="43137"/>
                    </a:srgbClr>
                  </a:outerShdw>
                </a:effectLst>
              </a:rPr>
              <a:t>How do Members Access LifeWorks?</a:t>
            </a:r>
          </a:p>
        </p:txBody>
      </p:sp>
      <p:sp>
        <p:nvSpPr>
          <p:cNvPr id="6" name="Content Placeholder 5">
            <a:extLst>
              <a:ext uri="{FF2B5EF4-FFF2-40B4-BE49-F238E27FC236}">
                <a16:creationId xmlns:a16="http://schemas.microsoft.com/office/drawing/2014/main" id="{7EC9990B-C18E-4367-B405-88A536BFDAB1}"/>
              </a:ext>
            </a:extLst>
          </p:cNvPr>
          <p:cNvSpPr>
            <a:spLocks noGrp="1"/>
          </p:cNvSpPr>
          <p:nvPr>
            <p:ph sz="quarter" idx="4"/>
          </p:nvPr>
        </p:nvSpPr>
        <p:spPr>
          <a:xfrm>
            <a:off x="847614" y="2774581"/>
            <a:ext cx="3072801" cy="3552039"/>
          </a:xfrm>
        </p:spPr>
        <p:txBody>
          <a:bodyPr vert="horz" lIns="91440" tIns="45720" rIns="91440" bIns="45720" rtlCol="0" anchor="t">
            <a:normAutofit fontScale="92500" lnSpcReduction="20000"/>
          </a:bodyPr>
          <a:lstStyle/>
          <a:p>
            <a:pPr marL="0" lvl="0" indent="0" algn="ctr">
              <a:lnSpc>
                <a:spcPct val="90000"/>
              </a:lnSpc>
              <a:buNone/>
            </a:pPr>
            <a:r>
              <a:rPr lang="en-US" sz="1600" dirty="0">
                <a:solidFill>
                  <a:srgbClr val="262626"/>
                </a:solidFill>
                <a:effectLst>
                  <a:outerShdw blurRad="38100" dist="38100" dir="2700000" algn="tl">
                    <a:srgbClr val="000000">
                      <a:alpha val="43137"/>
                    </a:srgbClr>
                  </a:outerShdw>
                </a:effectLst>
                <a:latin typeface="Book Antiqua" panose="02040602050305030304" pitchFamily="18" charset="0"/>
              </a:rPr>
              <a:t>Members may visit the LifeWorks website at </a:t>
            </a:r>
            <a:r>
              <a:rPr lang="en-US" sz="1600" dirty="0">
                <a:solidFill>
                  <a:schemeClr val="tx1"/>
                </a:solidFill>
                <a:effectLst>
                  <a:outerShdw blurRad="38100" dist="38100" dir="2700000" algn="tl">
                    <a:srgbClr val="000000">
                      <a:alpha val="43137"/>
                    </a:srgbClr>
                  </a:outerShdw>
                </a:effectLst>
                <a:latin typeface="Book Antiqua" panose="02040602050305030304" pitchFamily="18" charset="0"/>
                <a:hlinkClick r:id="rId5">
                  <a:extLst>
                    <a:ext uri="{A12FA001-AC4F-418D-AE19-62706E023703}">
                      <ahyp:hlinkClr xmlns:ahyp="http://schemas.microsoft.com/office/drawing/2018/hyperlinkcolor" val="tx"/>
                    </a:ext>
                  </a:extLst>
                </a:hlinkClick>
              </a:rPr>
              <a:t>www.lifeworks.com/us/</a:t>
            </a:r>
            <a:endParaRPr lang="en-US" sz="1600" dirty="0">
              <a:solidFill>
                <a:schemeClr val="tx1"/>
              </a:solidFill>
              <a:effectLst>
                <a:outerShdw blurRad="38100" dist="38100" dir="2700000" algn="tl">
                  <a:srgbClr val="000000">
                    <a:alpha val="43137"/>
                  </a:srgbClr>
                </a:outerShdw>
              </a:effectLst>
              <a:latin typeface="Book Antiqua" panose="02040602050305030304" pitchFamily="18" charset="0"/>
            </a:endParaRPr>
          </a:p>
          <a:p>
            <a:pPr marL="0" lvl="0" indent="0" algn="ctr">
              <a:lnSpc>
                <a:spcPct val="90000"/>
              </a:lnSpc>
              <a:buNone/>
            </a:pPr>
            <a:r>
              <a:rPr lang="en-US" sz="1400" dirty="0">
                <a:solidFill>
                  <a:srgbClr val="FF0000"/>
                </a:solidFill>
                <a:effectLst>
                  <a:outerShdw blurRad="38100" dist="38100" dir="2700000" algn="tl">
                    <a:srgbClr val="000000">
                      <a:alpha val="43137"/>
                    </a:srgbClr>
                  </a:outerShdw>
                </a:effectLst>
                <a:latin typeface="Book Antiqua" panose="02040602050305030304" pitchFamily="18" charset="0"/>
              </a:rPr>
              <a:t>(additional website information coming soon)</a:t>
            </a:r>
          </a:p>
          <a:p>
            <a:pPr marL="0" indent="0">
              <a:lnSpc>
                <a:spcPct val="90000"/>
              </a:lnSpc>
              <a:buNone/>
            </a:pPr>
            <a:endParaRPr lang="en-US" sz="1700" dirty="0">
              <a:solidFill>
                <a:srgbClr val="262626"/>
              </a:solidFill>
            </a:endParaRPr>
          </a:p>
          <a:p>
            <a:pPr marL="0" indent="0" algn="ctr">
              <a:lnSpc>
                <a:spcPct val="90000"/>
              </a:lnSpc>
              <a:buNone/>
            </a:pPr>
            <a:r>
              <a:rPr lang="en-US" sz="1700" dirty="0">
                <a:solidFill>
                  <a:srgbClr val="262626"/>
                </a:solidFill>
              </a:rPr>
              <a:t>- OR -</a:t>
            </a:r>
          </a:p>
          <a:p>
            <a:pPr marL="0" indent="0">
              <a:lnSpc>
                <a:spcPct val="90000"/>
              </a:lnSpc>
              <a:buNone/>
            </a:pPr>
            <a:endParaRPr lang="en-US" sz="1700" dirty="0">
              <a:solidFill>
                <a:srgbClr val="262626"/>
              </a:solidFill>
            </a:endParaRPr>
          </a:p>
          <a:p>
            <a:pPr marL="0" indent="0" algn="ctr">
              <a:lnSpc>
                <a:spcPct val="90000"/>
              </a:lnSpc>
              <a:buNone/>
            </a:pPr>
            <a:r>
              <a:rPr lang="en-US" sz="1600" dirty="0">
                <a:solidFill>
                  <a:srgbClr val="262626"/>
                </a:solidFill>
                <a:effectLst>
                  <a:outerShdw blurRad="38100" dist="38100" dir="2700000" algn="tl">
                    <a:srgbClr val="000000">
                      <a:alpha val="43137"/>
                    </a:srgbClr>
                  </a:outerShdw>
                </a:effectLst>
                <a:latin typeface="Book Antiqua" panose="02040602050305030304" pitchFamily="18" charset="0"/>
              </a:rPr>
              <a:t>They may place a call to </a:t>
            </a:r>
          </a:p>
          <a:p>
            <a:pPr marL="0" indent="0" algn="ctr">
              <a:lnSpc>
                <a:spcPct val="90000"/>
              </a:lnSpc>
              <a:buNone/>
            </a:pPr>
            <a:r>
              <a:rPr lang="en-US" sz="1600" dirty="0">
                <a:solidFill>
                  <a:srgbClr val="FF0000"/>
                </a:solidFill>
                <a:effectLst>
                  <a:outerShdw blurRad="38100" dist="38100" dir="2700000" algn="tl">
                    <a:srgbClr val="000000">
                      <a:alpha val="43137"/>
                    </a:srgbClr>
                  </a:outerShdw>
                </a:effectLst>
                <a:latin typeface="Book Antiqua" panose="02040602050305030304" pitchFamily="18" charset="0"/>
              </a:rPr>
              <a:t>(# coming soon)</a:t>
            </a:r>
          </a:p>
          <a:p>
            <a:pPr marL="0" indent="0" algn="ctr">
              <a:lnSpc>
                <a:spcPct val="90000"/>
              </a:lnSpc>
              <a:buNone/>
            </a:pPr>
            <a:r>
              <a:rPr lang="en-US" sz="1800" dirty="0">
                <a:solidFill>
                  <a:srgbClr val="FF0000"/>
                </a:solidFill>
                <a:effectLst>
                  <a:outerShdw blurRad="38100" dist="38100" dir="2700000" algn="tl">
                    <a:srgbClr val="000000">
                      <a:alpha val="43137"/>
                    </a:srgbClr>
                  </a:outerShdw>
                </a:effectLst>
                <a:latin typeface="Book Antiqua" panose="02040602050305030304" pitchFamily="18" charset="0"/>
              </a:rPr>
              <a:t> </a:t>
            </a:r>
          </a:p>
          <a:p>
            <a:pPr marL="0" indent="0" algn="ctr">
              <a:lnSpc>
                <a:spcPct val="90000"/>
              </a:lnSpc>
              <a:buNone/>
            </a:pPr>
            <a:r>
              <a:rPr lang="en-US" sz="1200" i="1" dirty="0">
                <a:solidFill>
                  <a:schemeClr val="accent1">
                    <a:lumMod val="75000"/>
                  </a:schemeClr>
                </a:solidFill>
                <a:latin typeface="Book Antiqua" panose="02040602050305030304" pitchFamily="18" charset="0"/>
              </a:rPr>
              <a:t>(Members will dial the same phone number for </a:t>
            </a:r>
            <a:r>
              <a:rPr lang="en-US" sz="1200" i="1" dirty="0" err="1">
                <a:solidFill>
                  <a:schemeClr val="accent1">
                    <a:lumMod val="75000"/>
                  </a:schemeClr>
                </a:solidFill>
                <a:latin typeface="Book Antiqua" panose="02040602050305030304" pitchFamily="18" charset="0"/>
              </a:rPr>
              <a:t>DialCare</a:t>
            </a:r>
            <a:r>
              <a:rPr lang="en-US" sz="1200" i="1" dirty="0">
                <a:solidFill>
                  <a:schemeClr val="accent1">
                    <a:lumMod val="75000"/>
                  </a:schemeClr>
                </a:solidFill>
                <a:latin typeface="Book Antiqua" panose="02040602050305030304" pitchFamily="18" charset="0"/>
              </a:rPr>
              <a:t>, LifeWorks and the Discount Programs.  For LifeWorks, they should select Option 2 for their call to be correctly routed.)</a:t>
            </a:r>
          </a:p>
          <a:p>
            <a:pPr marL="0" indent="0">
              <a:lnSpc>
                <a:spcPct val="90000"/>
              </a:lnSpc>
            </a:pPr>
            <a:endParaRPr lang="en-US" sz="1700" i="1" dirty="0">
              <a:solidFill>
                <a:srgbClr val="262626"/>
              </a:solidFill>
              <a:latin typeface="Book Antiqua" panose="02040602050305030304" pitchFamily="18" charset="0"/>
            </a:endParaRPr>
          </a:p>
          <a:p>
            <a:pPr marL="0" indent="0">
              <a:lnSpc>
                <a:spcPct val="90000"/>
              </a:lnSpc>
            </a:pPr>
            <a:endParaRPr lang="en-US" sz="1700" i="1" dirty="0">
              <a:solidFill>
                <a:srgbClr val="262626"/>
              </a:solidFill>
            </a:endParaRPr>
          </a:p>
        </p:txBody>
      </p:sp>
      <p:sp useBgFill="1">
        <p:nvSpPr>
          <p:cNvPr id="84" name="Rectangle 83">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accessory&#10;&#10;Description generated with very high confidence">
            <a:extLst>
              <a:ext uri="{FF2B5EF4-FFF2-40B4-BE49-F238E27FC236}">
                <a16:creationId xmlns:a16="http://schemas.microsoft.com/office/drawing/2014/main" id="{C6594D48-9857-4CD2-9249-B9403989BD1C}"/>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5435910" y="1612177"/>
            <a:ext cx="6098041" cy="3582599"/>
          </a:xfrm>
          <a:prstGeom prst="rect">
            <a:avLst/>
          </a:prstGeom>
        </p:spPr>
      </p:pic>
      <p:sp>
        <p:nvSpPr>
          <p:cNvPr id="5" name="TextBox 4">
            <a:extLst>
              <a:ext uri="{FF2B5EF4-FFF2-40B4-BE49-F238E27FC236}">
                <a16:creationId xmlns:a16="http://schemas.microsoft.com/office/drawing/2014/main" id="{37494AB6-DE8D-4BB7-BF99-9A1470BD5457}"/>
              </a:ext>
            </a:extLst>
          </p:cNvPr>
          <p:cNvSpPr txBox="1"/>
          <p:nvPr/>
        </p:nvSpPr>
        <p:spPr>
          <a:xfrm>
            <a:off x="9540140" y="6536376"/>
            <a:ext cx="2526653" cy="200055"/>
          </a:xfrm>
          <a:prstGeom prst="rect">
            <a:avLst/>
          </a:prstGeom>
          <a:solidFill>
            <a:schemeClr val="bg1"/>
          </a:solidFill>
        </p:spPr>
        <p:txBody>
          <a:bodyPr wrap="none" rtlCol="0">
            <a:spAutoFit/>
          </a:bodyPr>
          <a:lstStyle/>
          <a:p>
            <a:pPr algn="r">
              <a:spcAft>
                <a:spcPts val="600"/>
              </a:spcAft>
            </a:pPr>
            <a:r>
              <a:rPr lang="en-US" sz="700" dirty="0">
                <a:hlinkClick r:id="rId7" tooltip="http://www.mooshema.com/2013/09/19/oh-my-goodness-my-fitness-my-wellness/">
                  <a:extLst>
                    <a:ext uri="{A12FA001-AC4F-418D-AE19-62706E023703}">
                      <ahyp:hlinkClr xmlns:ahyp="http://schemas.microsoft.com/office/drawing/2018/hyperlinkcolor" val="tx"/>
                    </a:ext>
                  </a:extLst>
                </a:hlinkClick>
              </a:rPr>
              <a:t>This Photo</a:t>
            </a:r>
            <a:r>
              <a:rPr lang="en-US" sz="700" dirty="0"/>
              <a:t> by Unknown Author is licensed under </a:t>
            </a:r>
            <a:r>
              <a:rPr lang="en-US" sz="700" dirty="0">
                <a:hlinkClick r:id="rId8" tooltip="https://creativecommons.org/licenses/by-nc-nd/3.0/">
                  <a:extLst>
                    <a:ext uri="{A12FA001-AC4F-418D-AE19-62706E023703}">
                      <ahyp:hlinkClr xmlns:ahyp="http://schemas.microsoft.com/office/drawing/2018/hyperlinkcolor" val="tx"/>
                    </a:ext>
                  </a:extLst>
                </a:hlinkClick>
              </a:rPr>
              <a:t>CC BY-NC-ND</a:t>
            </a:r>
            <a:endParaRPr lang="en-US" sz="700" dirty="0"/>
          </a:p>
        </p:txBody>
      </p:sp>
    </p:spTree>
    <p:extLst>
      <p:ext uri="{BB962C8B-B14F-4D97-AF65-F5344CB8AC3E}">
        <p14:creationId xmlns:p14="http://schemas.microsoft.com/office/powerpoint/2010/main" val="102221212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59C2C63-D709-4949-9465-29A52CBED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EFD2038-15D6-4003-8350-AFEC394EE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CF519C2-F6BE-41BE-A50E-54B98359C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sp>
      <p:grpSp>
        <p:nvGrpSpPr>
          <p:cNvPr id="13" name="Group 12">
            <a:extLst>
              <a:ext uri="{FF2B5EF4-FFF2-40B4-BE49-F238E27FC236}">
                <a16:creationId xmlns:a16="http://schemas.microsoft.com/office/drawing/2014/main" id="{7767AD93-AD3E-4C62-97D5-E54E14B2EA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4" name="Rounded Rectangle 17">
              <a:extLst>
                <a:ext uri="{FF2B5EF4-FFF2-40B4-BE49-F238E27FC236}">
                  <a16:creationId xmlns:a16="http://schemas.microsoft.com/office/drawing/2014/main" id="{AA443E8D-EC07-4B8F-B370-2A1153F350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841F0AA1-D12D-4FDB-BF66-D9398ED9303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6" name="Rounded Rectangle 20">
              <a:extLst>
                <a:ext uri="{FF2B5EF4-FFF2-40B4-BE49-F238E27FC236}">
                  <a16:creationId xmlns:a16="http://schemas.microsoft.com/office/drawing/2014/main" id="{E2B949DE-0178-4942-80DE-811C1AA4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84AA86D-EAE1-4E3F-A54C-7F1E390B6D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B82F4ADA-55B2-457F-9781-C25A893E4A51}"/>
              </a:ext>
            </a:extLst>
          </p:cNvPr>
          <p:cNvSpPr>
            <a:spLocks noGrp="1"/>
          </p:cNvSpPr>
          <p:nvPr>
            <p:ph type="ctrTitle"/>
          </p:nvPr>
        </p:nvSpPr>
        <p:spPr>
          <a:xfrm>
            <a:off x="2478024" y="1871131"/>
            <a:ext cx="7235952" cy="1515533"/>
          </a:xfrm>
        </p:spPr>
        <p:txBody>
          <a:bodyPr>
            <a:normAutofit fontScale="90000"/>
          </a:bodyPr>
          <a:lstStyle/>
          <a:p>
            <a:br>
              <a:rPr lang="en-US" cap="small" dirty="0">
                <a:solidFill>
                  <a:schemeClr val="bg1"/>
                </a:solidFill>
                <a:effectLst>
                  <a:outerShdw blurRad="38100" dist="38100" dir="2700000" algn="tl">
                    <a:srgbClr val="000000">
                      <a:alpha val="43137"/>
                    </a:srgbClr>
                  </a:outerShdw>
                </a:effectLst>
              </a:rPr>
            </a:br>
            <a:r>
              <a:rPr lang="en-US" cap="small" dirty="0">
                <a:solidFill>
                  <a:schemeClr val="bg1"/>
                </a:solidFill>
                <a:effectLst>
                  <a:outerShdw blurRad="38100" dist="38100" dir="2700000" algn="tl">
                    <a:srgbClr val="000000">
                      <a:alpha val="43137"/>
                    </a:srgbClr>
                  </a:outerShdw>
                </a:effectLst>
              </a:rPr>
              <a:t>Discount Programs</a:t>
            </a:r>
          </a:p>
        </p:txBody>
      </p:sp>
      <p:cxnSp>
        <p:nvCxnSpPr>
          <p:cNvPr id="19" name="Straight Connector 18">
            <a:extLst>
              <a:ext uri="{FF2B5EF4-FFF2-40B4-BE49-F238E27FC236}">
                <a16:creationId xmlns:a16="http://schemas.microsoft.com/office/drawing/2014/main" id="{0772CE55-4C36-44F1-A9BD-379BEB8431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1AB26FCB-97B3-4FFF-AACA-7962CAB26938}"/>
              </a:ext>
            </a:extLst>
          </p:cNvPr>
          <p:cNvSpPr txBox="1"/>
          <p:nvPr/>
        </p:nvSpPr>
        <p:spPr>
          <a:xfrm>
            <a:off x="3031879" y="4079900"/>
            <a:ext cx="6128239" cy="369332"/>
          </a:xfrm>
          <a:prstGeom prst="rect">
            <a:avLst/>
          </a:prstGeom>
          <a:noFill/>
        </p:spPr>
        <p:txBody>
          <a:bodyPr wrap="square" rtlCol="0">
            <a:spAutoFit/>
          </a:bodyPr>
          <a:lstStyle/>
          <a:p>
            <a:pPr algn="ctr"/>
            <a:r>
              <a:rPr lang="en-US" dirty="0">
                <a:solidFill>
                  <a:schemeClr val="bg1"/>
                </a:solidFill>
                <a:latin typeface="Book Antiqua" panose="02040602050305030304" pitchFamily="18" charset="0"/>
              </a:rPr>
              <a:t>Discounts on vision, dental, hearing and much more!</a:t>
            </a:r>
          </a:p>
        </p:txBody>
      </p:sp>
    </p:spTree>
    <p:extLst>
      <p:ext uri="{BB962C8B-B14F-4D97-AF65-F5344CB8AC3E}">
        <p14:creationId xmlns:p14="http://schemas.microsoft.com/office/powerpoint/2010/main" val="77536674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78F82EC-8ECC-47F3-8BA3-431EDE1D7C70}"/>
              </a:ext>
            </a:extLst>
          </p:cNvPr>
          <p:cNvSpPr>
            <a:spLocks noGrp="1"/>
          </p:cNvSpPr>
          <p:nvPr>
            <p:ph type="title"/>
          </p:nvPr>
        </p:nvSpPr>
        <p:spPr>
          <a:xfrm>
            <a:off x="557165" y="955998"/>
            <a:ext cx="3529997" cy="4946003"/>
          </a:xfrm>
        </p:spPr>
        <p:txBody>
          <a:bodyPr vert="horz" lIns="91440" tIns="45720" rIns="91440" bIns="45720" rtlCol="0" anchor="ctr">
            <a:normAutofit/>
          </a:bodyPr>
          <a:lstStyle/>
          <a:p>
            <a:r>
              <a:rPr lang="en-US" sz="4100" cap="small" dirty="0">
                <a:solidFill>
                  <a:srgbClr val="FFFFFF"/>
                </a:solidFill>
                <a:effectLst>
                  <a:outerShdw blurRad="38100" dist="38100" dir="2700000" algn="tl">
                    <a:srgbClr val="000000">
                      <a:alpha val="43137"/>
                    </a:srgbClr>
                  </a:outerShdw>
                </a:effectLst>
              </a:rPr>
              <a:t>Presentation Contents</a:t>
            </a:r>
          </a:p>
        </p:txBody>
      </p:sp>
      <p:sp>
        <p:nvSpPr>
          <p:cNvPr id="23" name="Rectangle 22">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06E775F-693C-4E09-A4A3-C0AE7EFAACD1}"/>
              </a:ext>
            </a:extLst>
          </p:cNvPr>
          <p:cNvSpPr txBox="1"/>
          <p:nvPr/>
        </p:nvSpPr>
        <p:spPr>
          <a:xfrm>
            <a:off x="5187683" y="726015"/>
            <a:ext cx="5953630" cy="5405968"/>
          </a:xfrm>
          <a:prstGeom prst="rect">
            <a:avLst/>
          </a:prstGeom>
        </p:spPr>
        <p:txBody>
          <a:bodyPr vert="horz" lIns="91440" tIns="45720" rIns="91440" bIns="45720" rtlCol="0" anchor="ctr">
            <a:normAutofit/>
          </a:bodyPr>
          <a:lstStyle/>
          <a:p>
            <a:pPr marL="457200" indent="-457200">
              <a:spcBef>
                <a:spcPct val="20000"/>
              </a:spcBef>
              <a:spcAft>
                <a:spcPts val="600"/>
              </a:spcAft>
              <a:buClr>
                <a:schemeClr val="accent1"/>
              </a:buClr>
              <a:buSzPct val="115000"/>
              <a:buFont typeface="Wingdings" panose="05000000000000000000" pitchFamily="2" charset="2"/>
              <a:buChar char="Ø"/>
            </a:pPr>
            <a:r>
              <a:rPr lang="en-US" sz="2800" cap="small" dirty="0" err="1">
                <a:solidFill>
                  <a:schemeClr val="bg1"/>
                </a:solidFill>
                <a:effectLst>
                  <a:outerShdw blurRad="38100" dist="38100" dir="2700000" algn="tl">
                    <a:srgbClr val="000000">
                      <a:alpha val="43137"/>
                    </a:srgbClr>
                  </a:outerShdw>
                </a:effectLst>
              </a:rPr>
              <a:t>DialCare</a:t>
            </a:r>
            <a:endParaRPr lang="en-US" sz="2800" cap="small" dirty="0">
              <a:solidFill>
                <a:schemeClr val="bg1"/>
              </a:solidFill>
              <a:effectLst>
                <a:outerShdw blurRad="38100" dist="38100" dir="2700000" algn="tl">
                  <a:srgbClr val="000000">
                    <a:alpha val="43137"/>
                  </a:srgbClr>
                </a:outerShdw>
              </a:effectLst>
            </a:endParaRPr>
          </a:p>
          <a:p>
            <a:pPr marL="457200" indent="-457200">
              <a:spcBef>
                <a:spcPct val="20000"/>
              </a:spcBef>
              <a:spcAft>
                <a:spcPts val="600"/>
              </a:spcAft>
              <a:buClr>
                <a:schemeClr val="accent1"/>
              </a:buClr>
              <a:buSzPct val="115000"/>
              <a:buFont typeface="Wingdings" panose="05000000000000000000" pitchFamily="2" charset="2"/>
              <a:buChar char="Ø"/>
            </a:pPr>
            <a:r>
              <a:rPr lang="en-US" sz="2800" cap="small" dirty="0">
                <a:solidFill>
                  <a:schemeClr val="bg1"/>
                </a:solidFill>
                <a:effectLst>
                  <a:outerShdw blurRad="38100" dist="38100" dir="2700000" algn="tl">
                    <a:srgbClr val="000000">
                      <a:alpha val="43137"/>
                    </a:srgbClr>
                  </a:outerShdw>
                </a:effectLst>
              </a:rPr>
              <a:t>Lifeworks</a:t>
            </a:r>
          </a:p>
          <a:p>
            <a:pPr marL="457200" indent="-457200">
              <a:spcBef>
                <a:spcPct val="20000"/>
              </a:spcBef>
              <a:spcAft>
                <a:spcPts val="600"/>
              </a:spcAft>
              <a:buClr>
                <a:schemeClr val="accent1"/>
              </a:buClr>
              <a:buSzPct val="115000"/>
              <a:buFont typeface="Wingdings" panose="05000000000000000000" pitchFamily="2" charset="2"/>
              <a:buChar char="Ø"/>
            </a:pPr>
            <a:r>
              <a:rPr lang="en-US" sz="2800" cap="small" dirty="0">
                <a:solidFill>
                  <a:schemeClr val="bg1"/>
                </a:solidFill>
                <a:effectLst>
                  <a:outerShdw blurRad="38100" dist="38100" dir="2700000" algn="tl">
                    <a:srgbClr val="000000">
                      <a:alpha val="43137"/>
                    </a:srgbClr>
                  </a:outerShdw>
                </a:effectLst>
              </a:rPr>
              <a:t>Discount Programs</a:t>
            </a:r>
          </a:p>
          <a:p>
            <a:pPr marL="457200" indent="-457200">
              <a:spcBef>
                <a:spcPct val="20000"/>
              </a:spcBef>
              <a:spcAft>
                <a:spcPts val="600"/>
              </a:spcAft>
              <a:buClr>
                <a:schemeClr val="accent1"/>
              </a:buClr>
              <a:buSzPct val="115000"/>
              <a:buFont typeface="Wingdings" panose="05000000000000000000" pitchFamily="2" charset="2"/>
              <a:buChar char="Ø"/>
            </a:pPr>
            <a:r>
              <a:rPr lang="en-US" sz="2800" cap="small" dirty="0" err="1">
                <a:solidFill>
                  <a:schemeClr val="bg1"/>
                </a:solidFill>
                <a:effectLst>
                  <a:outerShdw blurRad="38100" dist="38100" dir="2700000" algn="tl">
                    <a:srgbClr val="000000">
                      <a:alpha val="43137"/>
                    </a:srgbClr>
                  </a:outerShdw>
                </a:effectLst>
              </a:rPr>
              <a:t>b.well</a:t>
            </a:r>
            <a:endParaRPr lang="en-US" sz="2800" cap="small" dirty="0">
              <a:solidFill>
                <a:schemeClr val="bg1"/>
              </a:solidFill>
              <a:effectLst>
                <a:outerShdw blurRad="38100" dist="38100" dir="2700000" algn="tl">
                  <a:srgbClr val="000000">
                    <a:alpha val="43137"/>
                  </a:srgbClr>
                </a:outerShdw>
              </a:effectLst>
            </a:endParaRPr>
          </a:p>
          <a:p>
            <a:pPr marL="457200" indent="-457200">
              <a:spcBef>
                <a:spcPct val="20000"/>
              </a:spcBef>
              <a:spcAft>
                <a:spcPts val="600"/>
              </a:spcAft>
              <a:buClr>
                <a:schemeClr val="accent1"/>
              </a:buClr>
              <a:buSzPct val="115000"/>
              <a:buFont typeface="Wingdings" panose="05000000000000000000" pitchFamily="2" charset="2"/>
              <a:buChar char="Ø"/>
            </a:pPr>
            <a:r>
              <a:rPr lang="en-US" sz="2800" cap="small" dirty="0">
                <a:solidFill>
                  <a:schemeClr val="bg1"/>
                </a:solidFill>
                <a:effectLst>
                  <a:outerShdw blurRad="38100" dist="38100" dir="2700000" algn="tl">
                    <a:srgbClr val="000000">
                      <a:alpha val="43137"/>
                    </a:srgbClr>
                  </a:outerShdw>
                </a:effectLst>
              </a:rPr>
              <a:t>Magellan RX</a:t>
            </a:r>
          </a:p>
          <a:p>
            <a:pPr marL="457200" indent="-457200">
              <a:spcBef>
                <a:spcPct val="20000"/>
              </a:spcBef>
              <a:spcAft>
                <a:spcPts val="600"/>
              </a:spcAft>
              <a:buClr>
                <a:schemeClr val="accent1"/>
              </a:buClr>
              <a:buSzPct val="115000"/>
              <a:buFont typeface="Wingdings" panose="05000000000000000000" pitchFamily="2" charset="2"/>
              <a:buChar char="Ø"/>
            </a:pPr>
            <a:r>
              <a:rPr lang="en-US" sz="2800" cap="small" dirty="0">
                <a:solidFill>
                  <a:schemeClr val="bg1"/>
                </a:solidFill>
                <a:effectLst>
                  <a:outerShdw blurRad="38100" dist="38100" dir="2700000" algn="tl">
                    <a:srgbClr val="000000">
                      <a:alpha val="43137"/>
                    </a:srgbClr>
                  </a:outerShdw>
                </a:effectLst>
              </a:rPr>
              <a:t>PHCS Provider and Facilities Network</a:t>
            </a:r>
          </a:p>
        </p:txBody>
      </p:sp>
    </p:spTree>
    <p:extLst>
      <p:ext uri="{BB962C8B-B14F-4D97-AF65-F5344CB8AC3E}">
        <p14:creationId xmlns:p14="http://schemas.microsoft.com/office/powerpoint/2010/main" val="13205537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9" name="Rectangle 18">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21" name="Rectangle 20">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78F82EC-8ECC-47F3-8BA3-431EDE1D7C70}"/>
              </a:ext>
            </a:extLst>
          </p:cNvPr>
          <p:cNvSpPr>
            <a:spLocks noGrp="1"/>
          </p:cNvSpPr>
          <p:nvPr>
            <p:ph type="title"/>
          </p:nvPr>
        </p:nvSpPr>
        <p:spPr>
          <a:xfrm>
            <a:off x="557165" y="955998"/>
            <a:ext cx="3529997" cy="4946003"/>
          </a:xfrm>
        </p:spPr>
        <p:txBody>
          <a:bodyPr vert="horz" lIns="91440" tIns="45720" rIns="91440" bIns="45720" rtlCol="0" anchor="ctr">
            <a:normAutofit/>
          </a:bodyPr>
          <a:lstStyle/>
          <a:p>
            <a:r>
              <a:rPr lang="en-US" sz="4100" cap="small" dirty="0">
                <a:solidFill>
                  <a:srgbClr val="FFFFFF"/>
                </a:solidFill>
                <a:effectLst>
                  <a:outerShdw blurRad="38100" dist="38100" dir="2700000" algn="tl">
                    <a:srgbClr val="000000">
                      <a:alpha val="43137"/>
                    </a:srgbClr>
                  </a:outerShdw>
                </a:effectLst>
              </a:rPr>
              <a:t>Discount Programs Overview</a:t>
            </a:r>
          </a:p>
        </p:txBody>
      </p:sp>
      <p:sp>
        <p:nvSpPr>
          <p:cNvPr id="23" name="Rectangle 22">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2" name="TextBox 11">
            <a:extLst>
              <a:ext uri="{FF2B5EF4-FFF2-40B4-BE49-F238E27FC236}">
                <a16:creationId xmlns:a16="http://schemas.microsoft.com/office/drawing/2014/main" id="{406E775F-693C-4E09-A4A3-C0AE7EFAACD1}"/>
              </a:ext>
            </a:extLst>
          </p:cNvPr>
          <p:cNvSpPr txBox="1"/>
          <p:nvPr/>
        </p:nvSpPr>
        <p:spPr>
          <a:xfrm>
            <a:off x="5187683" y="726015"/>
            <a:ext cx="5953630" cy="5405968"/>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endParaRPr kumimoji="0" lang="en-US" sz="2800" b="0" i="0" u="none" strike="noStrike" kern="1200" cap="small" spc="0" normalizeH="0" baseline="0" noProof="0" dirty="0">
              <a:ln>
                <a:noFill/>
              </a:ln>
              <a:solidFill>
                <a:prstClr val="white"/>
              </a:solidFill>
              <a:effectLst>
                <a:outerShdw blurRad="38100" dist="38100" dir="2700000" algn="tl">
                  <a:srgbClr val="000000">
                    <a:alpha val="43137"/>
                  </a:srgbClr>
                </a:outerShdw>
              </a:effectLst>
              <a:uLnTx/>
              <a:uFillTx/>
              <a:latin typeface="Garamond" panose="02020404030301010803"/>
              <a:ea typeface="+mn-ea"/>
              <a:cs typeface="+mn-cs"/>
            </a:endParaRPr>
          </a:p>
        </p:txBody>
      </p:sp>
      <p:sp>
        <p:nvSpPr>
          <p:cNvPr id="8" name="TextBox 7">
            <a:extLst>
              <a:ext uri="{FF2B5EF4-FFF2-40B4-BE49-F238E27FC236}">
                <a16:creationId xmlns:a16="http://schemas.microsoft.com/office/drawing/2014/main" id="{59B63CE2-4942-4521-AF32-79D1CE86E190}"/>
              </a:ext>
            </a:extLst>
          </p:cNvPr>
          <p:cNvSpPr txBox="1"/>
          <p:nvPr/>
        </p:nvSpPr>
        <p:spPr>
          <a:xfrm>
            <a:off x="5079079" y="2384755"/>
            <a:ext cx="6688137" cy="3354765"/>
          </a:xfrm>
          <a:prstGeom prst="rect">
            <a:avLst/>
          </a:prstGeom>
          <a:noFill/>
        </p:spPr>
        <p:txBody>
          <a:bodyPr wrap="square" rtlCol="0">
            <a:spAutoFit/>
          </a:bodyPr>
          <a:lstStyle/>
          <a:p>
            <a:pPr algn="ctr"/>
            <a:r>
              <a:rPr lang="en-US" sz="2000" b="1" i="1" dirty="0">
                <a:solidFill>
                  <a:srgbClr val="FFC000"/>
                </a:solidFill>
                <a:latin typeface="Book Antiqua" panose="02040602050305030304" pitchFamily="18" charset="0"/>
              </a:rPr>
              <a:t>Effective January 1, 2019, all members of the Gold, Silver, Bronze and Copper memberships will be automatically enrolled in the Discount Programs, AT NO COST …  And no application is needed!</a:t>
            </a:r>
          </a:p>
          <a:p>
            <a:pPr algn="ctr"/>
            <a:endParaRPr lang="en-US" sz="2000" b="1" i="1" dirty="0">
              <a:solidFill>
                <a:srgbClr val="FFC000"/>
              </a:solidFill>
              <a:latin typeface="Book Antiqua" panose="02040602050305030304" pitchFamily="18" charset="0"/>
            </a:endParaRPr>
          </a:p>
          <a:p>
            <a:pPr algn="ctr"/>
            <a:r>
              <a:rPr lang="en-US" sz="1600" dirty="0">
                <a:solidFill>
                  <a:schemeClr val="bg1"/>
                </a:solidFill>
                <a:latin typeface="Book Antiqua" panose="02040602050305030304" pitchFamily="18" charset="0"/>
              </a:rPr>
              <a:t>(The Discount Programs were formerly referred to as The Healthy Living Plan, with less benefits.)</a:t>
            </a:r>
          </a:p>
          <a:p>
            <a:pPr algn="ctr"/>
            <a:endParaRPr lang="en-US" dirty="0">
              <a:solidFill>
                <a:schemeClr val="bg1"/>
              </a:solidFill>
              <a:latin typeface="Book Antiqua" panose="02040602050305030304" pitchFamily="18" charset="0"/>
            </a:endParaRPr>
          </a:p>
          <a:p>
            <a:pPr algn="ctr"/>
            <a:r>
              <a:rPr lang="en-US" dirty="0">
                <a:solidFill>
                  <a:schemeClr val="bg1"/>
                </a:solidFill>
                <a:latin typeface="Book Antiqua" panose="02040602050305030304" pitchFamily="18" charset="0"/>
              </a:rPr>
              <a:t>The Discount Programs deliver some of the industry’s deepest discounts and provides members more control of their health care and lifestyle spending.</a:t>
            </a:r>
          </a:p>
        </p:txBody>
      </p:sp>
    </p:spTree>
    <p:extLst>
      <p:ext uri="{BB962C8B-B14F-4D97-AF65-F5344CB8AC3E}">
        <p14:creationId xmlns:p14="http://schemas.microsoft.com/office/powerpoint/2010/main" val="24286597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5F01BD1-E3CB-4562-A77C-00A3ED2462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92030E9-8BC2-4840-8C6B-991B68C51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5" name="Picture 14">
              <a:extLst>
                <a:ext uri="{FF2B5EF4-FFF2-40B4-BE49-F238E27FC236}">
                  <a16:creationId xmlns:a16="http://schemas.microsoft.com/office/drawing/2014/main" id="{651493CA-1EAE-4C5B-9C46-8437DD51C6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 name="Rectangle 15">
              <a:extLst>
                <a:ext uri="{FF2B5EF4-FFF2-40B4-BE49-F238E27FC236}">
                  <a16:creationId xmlns:a16="http://schemas.microsoft.com/office/drawing/2014/main" id="{81B01891-F01D-4D0D-A631-E29F0EA8E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38B1DE3F-E4E6-4E5E-9213-CB6C7AA92C8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8" name="Picture 17">
              <a:extLst>
                <a:ext uri="{FF2B5EF4-FFF2-40B4-BE49-F238E27FC236}">
                  <a16:creationId xmlns:a16="http://schemas.microsoft.com/office/drawing/2014/main" id="{8AFE6BB3-9290-46EA-8067-AA9277C708B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8B4696F1-D6B5-4531-9E61-ACD7D5FB6707}"/>
              </a:ext>
            </a:extLst>
          </p:cNvPr>
          <p:cNvSpPr>
            <a:spLocks noGrp="1"/>
          </p:cNvSpPr>
          <p:nvPr>
            <p:ph type="title"/>
          </p:nvPr>
        </p:nvSpPr>
        <p:spPr>
          <a:xfrm>
            <a:off x="4626508" y="982132"/>
            <a:ext cx="6270090" cy="1303867"/>
          </a:xfrm>
        </p:spPr>
        <p:txBody>
          <a:bodyPr>
            <a:normAutofit fontScale="90000"/>
          </a:bodyPr>
          <a:lstStyle/>
          <a:p>
            <a:r>
              <a:rPr lang="en-US" cap="small" dirty="0">
                <a:solidFill>
                  <a:srgbClr val="262626"/>
                </a:solidFill>
                <a:effectLst>
                  <a:outerShdw blurRad="38100" dist="38100" dir="2700000" algn="tl">
                    <a:srgbClr val="000000">
                      <a:alpha val="43137"/>
                    </a:srgbClr>
                  </a:outerShdw>
                </a:effectLst>
              </a:rPr>
              <a:t>Discount Programs Overview </a:t>
            </a:r>
          </a:p>
        </p:txBody>
      </p:sp>
      <p:sp>
        <p:nvSpPr>
          <p:cNvPr id="20" name="Rectangle 19">
            <a:extLst>
              <a:ext uri="{FF2B5EF4-FFF2-40B4-BE49-F238E27FC236}">
                <a16:creationId xmlns:a16="http://schemas.microsoft.com/office/drawing/2014/main" id="{75325209-1BB3-4A1C-97C2-17DCDC165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043EE5F5-AF73-46E3-90B6-27EEFDAC35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8640740D-1692-4493-8163-2F34BA84CAEE}"/>
              </a:ext>
            </a:extLst>
          </p:cNvPr>
          <p:cNvSpPr>
            <a:spLocks noGrp="1"/>
          </p:cNvSpPr>
          <p:nvPr>
            <p:ph idx="1"/>
          </p:nvPr>
        </p:nvSpPr>
        <p:spPr>
          <a:xfrm>
            <a:off x="4636482" y="2787162"/>
            <a:ext cx="6260114" cy="3088705"/>
          </a:xfrm>
        </p:spPr>
        <p:txBody>
          <a:bodyPr>
            <a:normAutofit/>
          </a:bodyPr>
          <a:lstStyle/>
          <a:p>
            <a:pPr>
              <a:lnSpc>
                <a:spcPct val="90000"/>
              </a:lnSpc>
              <a:buFont typeface="Wingdings" panose="05000000000000000000" pitchFamily="2" charset="2"/>
              <a:buChar char="Ø"/>
            </a:pPr>
            <a:r>
              <a:rPr lang="en-US" sz="2000" dirty="0">
                <a:solidFill>
                  <a:srgbClr val="262626"/>
                </a:solidFill>
                <a:latin typeface="Book Antiqua" panose="02040602050305030304" pitchFamily="18" charset="0"/>
              </a:rPr>
              <a:t>Complements the Altrua HealthShare membership</a:t>
            </a:r>
          </a:p>
          <a:p>
            <a:pPr>
              <a:lnSpc>
                <a:spcPct val="90000"/>
              </a:lnSpc>
              <a:buFont typeface="Wingdings" panose="05000000000000000000" pitchFamily="2" charset="2"/>
              <a:buChar char="Ø"/>
            </a:pPr>
            <a:r>
              <a:rPr lang="en-US" sz="2000" dirty="0">
                <a:solidFill>
                  <a:srgbClr val="262626"/>
                </a:solidFill>
                <a:latin typeface="Book Antiqua" panose="02040602050305030304" pitchFamily="18" charset="0"/>
              </a:rPr>
              <a:t>Nationwide access to providers</a:t>
            </a:r>
          </a:p>
          <a:p>
            <a:pPr>
              <a:lnSpc>
                <a:spcPct val="90000"/>
              </a:lnSpc>
              <a:buFont typeface="Wingdings" panose="05000000000000000000" pitchFamily="2" charset="2"/>
              <a:buChar char="Ø"/>
            </a:pPr>
            <a:r>
              <a:rPr lang="en-US" sz="2000" dirty="0">
                <a:solidFill>
                  <a:srgbClr val="262626"/>
                </a:solidFill>
                <a:latin typeface="Book Antiqua" panose="02040602050305030304" pitchFamily="18" charset="0"/>
              </a:rPr>
              <a:t>Discounts available at the time of service</a:t>
            </a:r>
          </a:p>
          <a:p>
            <a:pPr>
              <a:lnSpc>
                <a:spcPct val="90000"/>
              </a:lnSpc>
              <a:buFont typeface="Wingdings" panose="05000000000000000000" pitchFamily="2" charset="2"/>
              <a:buChar char="Ø"/>
            </a:pPr>
            <a:r>
              <a:rPr lang="en-US" sz="2000" dirty="0">
                <a:solidFill>
                  <a:srgbClr val="262626"/>
                </a:solidFill>
                <a:latin typeface="Book Antiqua" panose="02040602050305030304" pitchFamily="18" charset="0"/>
              </a:rPr>
              <a:t>Immediate value</a:t>
            </a:r>
          </a:p>
          <a:p>
            <a:pPr>
              <a:lnSpc>
                <a:spcPct val="90000"/>
              </a:lnSpc>
              <a:buFont typeface="Wingdings" panose="05000000000000000000" pitchFamily="2" charset="2"/>
              <a:buChar char="Ø"/>
            </a:pPr>
            <a:r>
              <a:rPr lang="en-US" sz="2000" dirty="0">
                <a:solidFill>
                  <a:srgbClr val="262626"/>
                </a:solidFill>
                <a:latin typeface="Book Antiqua" panose="02040602050305030304" pitchFamily="18" charset="0"/>
              </a:rPr>
              <a:t>No limits on usage</a:t>
            </a:r>
          </a:p>
          <a:p>
            <a:pPr>
              <a:lnSpc>
                <a:spcPct val="90000"/>
              </a:lnSpc>
              <a:buFont typeface="Wingdings" panose="05000000000000000000" pitchFamily="2" charset="2"/>
              <a:buChar char="Ø"/>
            </a:pPr>
            <a:r>
              <a:rPr lang="en-US" sz="2000" dirty="0">
                <a:solidFill>
                  <a:srgbClr val="262626"/>
                </a:solidFill>
                <a:latin typeface="Book Antiqua" panose="02040602050305030304" pitchFamily="18" charset="0"/>
              </a:rPr>
              <a:t>No administrative forms to file</a:t>
            </a:r>
          </a:p>
        </p:txBody>
      </p:sp>
      <p:pic>
        <p:nvPicPr>
          <p:cNvPr id="19" name="Picture 18" descr="A person standing in front of a sunset&#10;&#10;Description generated with very high confidence">
            <a:extLst>
              <a:ext uri="{FF2B5EF4-FFF2-40B4-BE49-F238E27FC236}">
                <a16:creationId xmlns:a16="http://schemas.microsoft.com/office/drawing/2014/main" id="{CF6DCDFD-E4D5-4C21-89D0-7C5DE2DA8BDE}"/>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8759" r="3030" b="1"/>
          <a:stretch/>
        </p:blipFill>
        <p:spPr>
          <a:xfrm>
            <a:off x="1412683" y="1410208"/>
            <a:ext cx="2433793" cy="3858780"/>
          </a:xfrm>
          <a:prstGeom prst="rect">
            <a:avLst/>
          </a:prstGeom>
        </p:spPr>
      </p:pic>
    </p:spTree>
    <p:extLst>
      <p:ext uri="{BB962C8B-B14F-4D97-AF65-F5344CB8AC3E}">
        <p14:creationId xmlns:p14="http://schemas.microsoft.com/office/powerpoint/2010/main" val="231051186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696F1-D6B5-4531-9E61-ACD7D5FB6707}"/>
              </a:ext>
            </a:extLst>
          </p:cNvPr>
          <p:cNvSpPr>
            <a:spLocks noGrp="1"/>
          </p:cNvSpPr>
          <p:nvPr>
            <p:ph type="title"/>
          </p:nvPr>
        </p:nvSpPr>
        <p:spPr>
          <a:xfrm>
            <a:off x="1295402" y="982132"/>
            <a:ext cx="9601196" cy="1303867"/>
          </a:xfrm>
        </p:spPr>
        <p:txBody>
          <a:bodyPr>
            <a:normAutofit/>
          </a:bodyPr>
          <a:lstStyle/>
          <a:p>
            <a:r>
              <a:rPr lang="en-US" cap="small" dirty="0">
                <a:solidFill>
                  <a:srgbClr val="262626"/>
                </a:solidFill>
                <a:effectLst>
                  <a:outerShdw blurRad="38100" dist="38100" dir="2700000" algn="tl">
                    <a:srgbClr val="000000">
                      <a:alpha val="43137"/>
                    </a:srgbClr>
                  </a:outerShdw>
                </a:effectLst>
              </a:rPr>
              <a:t>Discount Programs Highlights </a:t>
            </a:r>
          </a:p>
        </p:txBody>
      </p:sp>
      <p:sp>
        <p:nvSpPr>
          <p:cNvPr id="3" name="Content Placeholder 2">
            <a:extLst>
              <a:ext uri="{FF2B5EF4-FFF2-40B4-BE49-F238E27FC236}">
                <a16:creationId xmlns:a16="http://schemas.microsoft.com/office/drawing/2014/main" id="{8640740D-1692-4493-8163-2F34BA84CAEE}"/>
              </a:ext>
            </a:extLst>
          </p:cNvPr>
          <p:cNvSpPr>
            <a:spLocks noGrp="1"/>
          </p:cNvSpPr>
          <p:nvPr>
            <p:ph idx="1"/>
          </p:nvPr>
        </p:nvSpPr>
        <p:spPr>
          <a:xfrm>
            <a:off x="1295402" y="2556932"/>
            <a:ext cx="6256866" cy="3318936"/>
          </a:xfrm>
        </p:spPr>
        <p:txBody>
          <a:bodyPr>
            <a:normAutofit fontScale="92500"/>
          </a:bodyPr>
          <a:lstStyle/>
          <a:p>
            <a:pPr marL="0" indent="0">
              <a:lnSpc>
                <a:spcPct val="90000"/>
              </a:lnSpc>
              <a:buNone/>
            </a:pPr>
            <a:r>
              <a:rPr lang="en-US" sz="1300" b="1" dirty="0" err="1">
                <a:solidFill>
                  <a:schemeClr val="accent1">
                    <a:lumMod val="75000"/>
                  </a:schemeClr>
                </a:solidFill>
                <a:latin typeface="Book Antiqua" panose="02040602050305030304" pitchFamily="18" charset="0"/>
              </a:rPr>
              <a:t>Careington</a:t>
            </a:r>
            <a:r>
              <a:rPr lang="en-US" sz="1300" b="1" dirty="0">
                <a:solidFill>
                  <a:schemeClr val="accent1">
                    <a:lumMod val="75000"/>
                  </a:schemeClr>
                </a:solidFill>
                <a:latin typeface="Book Antiqua" panose="02040602050305030304" pitchFamily="18" charset="0"/>
              </a:rPr>
              <a:t> POS Series Dental Network </a:t>
            </a:r>
            <a:r>
              <a:rPr lang="en-US" sz="1100" dirty="0">
                <a:solidFill>
                  <a:srgbClr val="262626"/>
                </a:solidFill>
                <a:latin typeface="Book Antiqua" panose="02040602050305030304" pitchFamily="18" charset="0"/>
              </a:rPr>
              <a:t>provides one of the most recognized professional dental 		network with savings of 20% - 50%</a:t>
            </a:r>
            <a:endParaRPr lang="en-US" sz="1000" dirty="0">
              <a:solidFill>
                <a:srgbClr val="262626"/>
              </a:solidFill>
              <a:latin typeface="Book Antiqua" panose="02040602050305030304" pitchFamily="18" charset="0"/>
            </a:endParaRPr>
          </a:p>
          <a:p>
            <a:pPr marL="0" indent="0">
              <a:lnSpc>
                <a:spcPct val="90000"/>
              </a:lnSpc>
              <a:buNone/>
            </a:pPr>
            <a:endParaRPr lang="en-US" sz="1000" dirty="0">
              <a:solidFill>
                <a:srgbClr val="262626"/>
              </a:solidFill>
              <a:latin typeface="Book Antiqua" panose="02040602050305030304" pitchFamily="18" charset="0"/>
            </a:endParaRPr>
          </a:p>
          <a:p>
            <a:pPr marL="0" indent="0">
              <a:lnSpc>
                <a:spcPct val="90000"/>
              </a:lnSpc>
              <a:buNone/>
            </a:pPr>
            <a:r>
              <a:rPr lang="en-US" sz="1300" b="1" dirty="0">
                <a:solidFill>
                  <a:schemeClr val="accent1">
                    <a:lumMod val="75000"/>
                  </a:schemeClr>
                </a:solidFill>
                <a:latin typeface="Book Antiqua" panose="02040602050305030304" pitchFamily="18" charset="0"/>
              </a:rPr>
              <a:t>EPIC Hearing </a:t>
            </a:r>
            <a:r>
              <a:rPr lang="en-US" sz="1200" dirty="0">
                <a:solidFill>
                  <a:srgbClr val="262626"/>
                </a:solidFill>
                <a:latin typeface="Book Antiqua" panose="02040602050305030304" pitchFamily="18" charset="0"/>
              </a:rPr>
              <a:t>provides access to hearing aid discounts of 30% - 60% through 5,000 participating 	providers nationwide.  This program includes a complete hearing evaluation FREE</a:t>
            </a:r>
            <a:endParaRPr lang="en-US" sz="1000" dirty="0">
              <a:solidFill>
                <a:srgbClr val="262626"/>
              </a:solidFill>
              <a:latin typeface="Book Antiqua" panose="02040602050305030304" pitchFamily="18" charset="0"/>
            </a:endParaRPr>
          </a:p>
          <a:p>
            <a:pPr marL="0" indent="0">
              <a:lnSpc>
                <a:spcPct val="90000"/>
              </a:lnSpc>
              <a:buNone/>
            </a:pPr>
            <a:endParaRPr lang="en-US" sz="1000" dirty="0">
              <a:solidFill>
                <a:srgbClr val="262626"/>
              </a:solidFill>
              <a:latin typeface="Book Antiqua" panose="02040602050305030304" pitchFamily="18" charset="0"/>
            </a:endParaRPr>
          </a:p>
          <a:p>
            <a:pPr marL="0" indent="0">
              <a:lnSpc>
                <a:spcPct val="90000"/>
              </a:lnSpc>
              <a:buNone/>
            </a:pPr>
            <a:r>
              <a:rPr lang="en-US" sz="1300" b="1" dirty="0">
                <a:solidFill>
                  <a:schemeClr val="accent1">
                    <a:lumMod val="75000"/>
                  </a:schemeClr>
                </a:solidFill>
                <a:latin typeface="Book Antiqua" panose="02040602050305030304" pitchFamily="18" charset="0"/>
              </a:rPr>
              <a:t>Quest Diagnostics Lab Card Program </a:t>
            </a:r>
            <a:r>
              <a:rPr lang="en-US" sz="1200" dirty="0">
                <a:solidFill>
                  <a:srgbClr val="262626"/>
                </a:solidFill>
                <a:latin typeface="Book Antiqua" panose="02040602050305030304" pitchFamily="18" charset="0"/>
              </a:rPr>
              <a:t>saves approximately 30% - 60% on outpatient 	laboratory testing, and allows members to receive testing with no out-of-pocket cost when 	they use Quest Diagnostics</a:t>
            </a:r>
          </a:p>
          <a:p>
            <a:pPr marL="0" indent="0">
              <a:lnSpc>
                <a:spcPct val="90000"/>
              </a:lnSpc>
              <a:buNone/>
            </a:pPr>
            <a:endParaRPr lang="en-US" sz="1000" dirty="0">
              <a:solidFill>
                <a:srgbClr val="262626"/>
              </a:solidFill>
              <a:latin typeface="Book Antiqua" panose="02040602050305030304" pitchFamily="18" charset="0"/>
            </a:endParaRPr>
          </a:p>
          <a:p>
            <a:pPr marL="0" indent="0">
              <a:lnSpc>
                <a:spcPct val="90000"/>
              </a:lnSpc>
              <a:buNone/>
            </a:pPr>
            <a:r>
              <a:rPr lang="en-US" sz="1200" b="1" dirty="0">
                <a:solidFill>
                  <a:schemeClr val="accent1">
                    <a:lumMod val="75000"/>
                  </a:schemeClr>
                </a:solidFill>
                <a:latin typeface="Book Antiqua" panose="02040602050305030304" pitchFamily="18" charset="0"/>
              </a:rPr>
              <a:t>US Imaging </a:t>
            </a:r>
            <a:r>
              <a:rPr lang="en-US" sz="1200" dirty="0">
                <a:solidFill>
                  <a:srgbClr val="262626"/>
                </a:solidFill>
                <a:latin typeface="Book Antiqua" panose="02040602050305030304" pitchFamily="18" charset="0"/>
              </a:rPr>
              <a:t>is a premier diagnostic scheduling service that provides members with savings from 	10% to 60% on advanced imaging procedures at over 2,400 radiology facilities nationwide</a:t>
            </a:r>
          </a:p>
          <a:p>
            <a:pPr marL="0" indent="0">
              <a:lnSpc>
                <a:spcPct val="90000"/>
              </a:lnSpc>
              <a:buNone/>
            </a:pPr>
            <a:endParaRPr lang="en-US" sz="1000" dirty="0">
              <a:solidFill>
                <a:srgbClr val="262626"/>
              </a:solidFill>
              <a:latin typeface="Book Antiqua" panose="02040602050305030304" pitchFamily="18" charset="0"/>
            </a:endParaRPr>
          </a:p>
          <a:p>
            <a:pPr marL="0" indent="0">
              <a:lnSpc>
                <a:spcPct val="90000"/>
              </a:lnSpc>
              <a:buNone/>
            </a:pPr>
            <a:r>
              <a:rPr lang="en-US" sz="1200" b="1" dirty="0">
                <a:solidFill>
                  <a:schemeClr val="accent1">
                    <a:lumMod val="75000"/>
                  </a:schemeClr>
                </a:solidFill>
                <a:latin typeface="Book Antiqua" panose="02040602050305030304" pitchFamily="18" charset="0"/>
              </a:rPr>
              <a:t>Choose Healthy </a:t>
            </a:r>
            <a:r>
              <a:rPr lang="en-US" sz="1200" dirty="0">
                <a:solidFill>
                  <a:srgbClr val="262626"/>
                </a:solidFill>
                <a:latin typeface="Book Antiqua" panose="02040602050305030304" pitchFamily="18" charset="0"/>
              </a:rPr>
              <a:t>provides access to a wide variety of specialty health care services 	including chiropractors, massage therapists, acupuncturists and dieticians.  Also 	includes 	fitness club discounts</a:t>
            </a:r>
          </a:p>
        </p:txBody>
      </p:sp>
      <p:pic>
        <p:nvPicPr>
          <p:cNvPr id="19" name="Picture 18" descr="A person standing in front of a sunset&#10;&#10;Description generated with very high confidence">
            <a:extLst>
              <a:ext uri="{FF2B5EF4-FFF2-40B4-BE49-F238E27FC236}">
                <a16:creationId xmlns:a16="http://schemas.microsoft.com/office/drawing/2014/main" id="{4287F8D5-063B-43CA-8E88-338D1F0412B7}"/>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8759" r="3030" b="1"/>
          <a:stretch/>
        </p:blipFill>
        <p:spPr>
          <a:xfrm flipH="1">
            <a:off x="8617956" y="2723044"/>
            <a:ext cx="1883766" cy="2986712"/>
          </a:xfrm>
          <a:prstGeom prst="rect">
            <a:avLst/>
          </a:prstGeom>
        </p:spPr>
      </p:pic>
    </p:spTree>
    <p:extLst>
      <p:ext uri="{BB962C8B-B14F-4D97-AF65-F5344CB8AC3E}">
        <p14:creationId xmlns:p14="http://schemas.microsoft.com/office/powerpoint/2010/main" val="367471538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1C7711F-3983-4AB1-AFDE-96F7C06514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89BC9D38-9241-4F71-9B45-73827299E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16" name="Picture 15">
              <a:extLst>
                <a:ext uri="{FF2B5EF4-FFF2-40B4-BE49-F238E27FC236}">
                  <a16:creationId xmlns:a16="http://schemas.microsoft.com/office/drawing/2014/main" id="{0D302979-39A3-4421-821D-94D6E00BCE8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7" name="Rectangle 16">
              <a:extLst>
                <a:ext uri="{FF2B5EF4-FFF2-40B4-BE49-F238E27FC236}">
                  <a16:creationId xmlns:a16="http://schemas.microsoft.com/office/drawing/2014/main" id="{68E001BA-C181-4F47-9ABC-DF4C85AB4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8" name="Picture 17">
              <a:extLst>
                <a:ext uri="{FF2B5EF4-FFF2-40B4-BE49-F238E27FC236}">
                  <a16:creationId xmlns:a16="http://schemas.microsoft.com/office/drawing/2014/main" id="{7EF07F1E-BD52-4B06-A38E-BF29F8E285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9" name="Picture 18">
              <a:extLst>
                <a:ext uri="{FF2B5EF4-FFF2-40B4-BE49-F238E27FC236}">
                  <a16:creationId xmlns:a16="http://schemas.microsoft.com/office/drawing/2014/main" id="{A68BE646-889B-49C2-95AF-90BAE5D29A9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8B4696F1-D6B5-4531-9E61-ACD7D5FB6707}"/>
              </a:ext>
            </a:extLst>
          </p:cNvPr>
          <p:cNvSpPr>
            <a:spLocks noGrp="1"/>
          </p:cNvSpPr>
          <p:nvPr>
            <p:ph type="title"/>
          </p:nvPr>
        </p:nvSpPr>
        <p:spPr>
          <a:xfrm>
            <a:off x="4626508" y="982132"/>
            <a:ext cx="6270090" cy="1303867"/>
          </a:xfrm>
        </p:spPr>
        <p:txBody>
          <a:bodyPr>
            <a:normAutofit/>
          </a:bodyPr>
          <a:lstStyle/>
          <a:p>
            <a:pPr>
              <a:lnSpc>
                <a:spcPct val="90000"/>
              </a:lnSpc>
            </a:pPr>
            <a:r>
              <a:rPr lang="en-US" sz="4100" cap="small" dirty="0">
                <a:effectLst>
                  <a:outerShdw blurRad="38100" dist="38100" dir="2700000" algn="tl">
                    <a:srgbClr val="000000">
                      <a:alpha val="43137"/>
                    </a:srgbClr>
                  </a:outerShdw>
                </a:effectLst>
              </a:rPr>
              <a:t>Discount</a:t>
            </a:r>
            <a:br>
              <a:rPr lang="en-US" sz="4100" cap="small" dirty="0">
                <a:effectLst>
                  <a:outerShdw blurRad="38100" dist="38100" dir="2700000" algn="tl">
                    <a:srgbClr val="000000">
                      <a:alpha val="43137"/>
                    </a:srgbClr>
                  </a:outerShdw>
                </a:effectLst>
              </a:rPr>
            </a:br>
            <a:r>
              <a:rPr lang="en-US" sz="4100" cap="small" dirty="0">
                <a:effectLst>
                  <a:outerShdw blurRad="38100" dist="38100" dir="2700000" algn="tl">
                    <a:srgbClr val="000000">
                      <a:alpha val="43137"/>
                    </a:srgbClr>
                  </a:outerShdw>
                </a:effectLst>
              </a:rPr>
              <a:t>Programs Highlights </a:t>
            </a:r>
          </a:p>
        </p:txBody>
      </p:sp>
      <p:sp>
        <p:nvSpPr>
          <p:cNvPr id="21" name="Rectangle 20">
            <a:extLst>
              <a:ext uri="{FF2B5EF4-FFF2-40B4-BE49-F238E27FC236}">
                <a16:creationId xmlns:a16="http://schemas.microsoft.com/office/drawing/2014/main" id="{B3085476-B49E-49ED-87D2-1165E69D2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erson standing in front of a sunset&#10;&#10;Description generated with very high confidence">
            <a:extLst>
              <a:ext uri="{FF2B5EF4-FFF2-40B4-BE49-F238E27FC236}">
                <a16:creationId xmlns:a16="http://schemas.microsoft.com/office/drawing/2014/main" id="{A67F44A4-925C-4BCF-9443-9E23116C3BAC}"/>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8759" r="3030" b="1"/>
          <a:stretch/>
        </p:blipFill>
        <p:spPr>
          <a:xfrm>
            <a:off x="1412683" y="1410208"/>
            <a:ext cx="2433793" cy="3858780"/>
          </a:xfrm>
          <a:prstGeom prst="rect">
            <a:avLst/>
          </a:prstGeom>
        </p:spPr>
      </p:pic>
      <p:cxnSp>
        <p:nvCxnSpPr>
          <p:cNvPr id="23" name="Straight Connector 22">
            <a:extLst>
              <a:ext uri="{FF2B5EF4-FFF2-40B4-BE49-F238E27FC236}">
                <a16:creationId xmlns:a16="http://schemas.microsoft.com/office/drawing/2014/main" id="{59BA5C68-DFCC-4101-8403-F96781CDDD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8640740D-1692-4493-8163-2F34BA84CAEE}"/>
              </a:ext>
            </a:extLst>
          </p:cNvPr>
          <p:cNvSpPr>
            <a:spLocks noGrp="1"/>
          </p:cNvSpPr>
          <p:nvPr>
            <p:ph idx="1"/>
          </p:nvPr>
        </p:nvSpPr>
        <p:spPr>
          <a:xfrm>
            <a:off x="4636482" y="2556931"/>
            <a:ext cx="6510866" cy="3691469"/>
          </a:xfrm>
        </p:spPr>
        <p:txBody>
          <a:bodyPr>
            <a:normAutofit fontScale="77500" lnSpcReduction="20000"/>
          </a:bodyPr>
          <a:lstStyle/>
          <a:p>
            <a:pPr marL="0" indent="0">
              <a:lnSpc>
                <a:spcPct val="90000"/>
              </a:lnSpc>
              <a:buNone/>
            </a:pPr>
            <a:r>
              <a:rPr lang="en-US" sz="1500" b="1" dirty="0">
                <a:solidFill>
                  <a:schemeClr val="accent1">
                    <a:lumMod val="75000"/>
                  </a:schemeClr>
                </a:solidFill>
                <a:latin typeface="Book Antiqua" panose="02040602050305030304" pitchFamily="18" charset="0"/>
              </a:rPr>
              <a:t>HomeLink</a:t>
            </a:r>
            <a:r>
              <a:rPr lang="en-US" sz="1200" dirty="0">
                <a:latin typeface="Book Antiqua" panose="02040602050305030304" pitchFamily="18" charset="0"/>
              </a:rPr>
              <a:t>, a leader in durable medical supplies, has over 32,000 provider and manufacturer relationships, 	ensuring that quality, savings and excellence are always available to you no matter what your medical needs are</a:t>
            </a:r>
          </a:p>
          <a:p>
            <a:pPr marL="0" indent="0">
              <a:lnSpc>
                <a:spcPct val="90000"/>
              </a:lnSpc>
              <a:buNone/>
            </a:pPr>
            <a:endParaRPr lang="en-US" sz="1200" dirty="0">
              <a:latin typeface="Book Antiqua" panose="02040602050305030304" pitchFamily="18" charset="0"/>
            </a:endParaRPr>
          </a:p>
          <a:p>
            <a:pPr marL="0" indent="0">
              <a:lnSpc>
                <a:spcPct val="90000"/>
              </a:lnSpc>
              <a:buNone/>
            </a:pPr>
            <a:r>
              <a:rPr lang="en-US" sz="1500" dirty="0">
                <a:solidFill>
                  <a:schemeClr val="accent1">
                    <a:lumMod val="75000"/>
                  </a:schemeClr>
                </a:solidFill>
                <a:latin typeface="Book Antiqua" panose="02040602050305030304" pitchFamily="18" charset="0"/>
              </a:rPr>
              <a:t>Better Living Now </a:t>
            </a:r>
            <a:r>
              <a:rPr lang="en-US" sz="1200" dirty="0">
                <a:latin typeface="Book Antiqua" panose="02040602050305030304" pitchFamily="18" charset="0"/>
              </a:rPr>
              <a:t>includes a free glucose monitor upgrade and discounts on durable medical equipment, 	disposable medical supplies, nutritional supplements and daily living aids</a:t>
            </a:r>
          </a:p>
          <a:p>
            <a:pPr marL="0" indent="0">
              <a:lnSpc>
                <a:spcPct val="90000"/>
              </a:lnSpc>
              <a:buNone/>
            </a:pPr>
            <a:endParaRPr lang="en-US" sz="1200" b="1" dirty="0">
              <a:latin typeface="Book Antiqua" panose="02040602050305030304" pitchFamily="18" charset="0"/>
            </a:endParaRPr>
          </a:p>
          <a:p>
            <a:pPr marL="0" indent="0">
              <a:lnSpc>
                <a:spcPct val="90000"/>
              </a:lnSpc>
              <a:buNone/>
            </a:pPr>
            <a:r>
              <a:rPr lang="en-US" sz="1500" b="1" dirty="0">
                <a:solidFill>
                  <a:schemeClr val="accent1">
                    <a:lumMod val="75000"/>
                  </a:schemeClr>
                </a:solidFill>
                <a:latin typeface="Book Antiqua" panose="02040602050305030304" pitchFamily="18" charset="0"/>
              </a:rPr>
              <a:t>Superior Vision </a:t>
            </a:r>
            <a:r>
              <a:rPr lang="en-US" sz="1200" dirty="0">
                <a:latin typeface="Book Antiqua" panose="02040602050305030304" pitchFamily="18" charset="0"/>
              </a:rPr>
              <a:t>provides access to over 40,000 participating providers offering members with saving of 5% to 30% on 	eye exams, glasses, and contact lenses</a:t>
            </a:r>
          </a:p>
          <a:p>
            <a:pPr marL="0" indent="0">
              <a:lnSpc>
                <a:spcPct val="90000"/>
              </a:lnSpc>
              <a:buNone/>
            </a:pPr>
            <a:endParaRPr lang="en-US" sz="1200" b="1" dirty="0">
              <a:latin typeface="Book Antiqua" panose="02040602050305030304" pitchFamily="18" charset="0"/>
            </a:endParaRPr>
          </a:p>
          <a:p>
            <a:pPr marL="0" indent="0">
              <a:lnSpc>
                <a:spcPct val="90000"/>
              </a:lnSpc>
              <a:buNone/>
            </a:pPr>
            <a:r>
              <a:rPr lang="en-US" sz="1500" b="1" dirty="0" err="1">
                <a:solidFill>
                  <a:schemeClr val="accent1">
                    <a:lumMod val="75000"/>
                  </a:schemeClr>
                </a:solidFill>
                <a:latin typeface="Book Antiqua" panose="02040602050305030304" pitchFamily="18" charset="0"/>
              </a:rPr>
              <a:t>QualSight</a:t>
            </a:r>
            <a:r>
              <a:rPr lang="en-US" sz="1500" dirty="0">
                <a:latin typeface="Book Antiqua" panose="02040602050305030304" pitchFamily="18" charset="0"/>
              </a:rPr>
              <a:t> </a:t>
            </a:r>
            <a:r>
              <a:rPr lang="en-US" sz="1200" dirty="0">
                <a:latin typeface="Book Antiqua" panose="02040602050305030304" pitchFamily="18" charset="0"/>
              </a:rPr>
              <a:t>provides members with savings of 40% to 50% off the overall national average cost for Traditional LASIK 	surgery through </a:t>
            </a:r>
            <a:r>
              <a:rPr lang="en-US" sz="1200" dirty="0" err="1">
                <a:latin typeface="Book Antiqua" panose="02040602050305030304" pitchFamily="18" charset="0"/>
              </a:rPr>
              <a:t>QualSight</a:t>
            </a:r>
            <a:r>
              <a:rPr lang="en-US" sz="1200" dirty="0">
                <a:latin typeface="Book Antiqua" panose="02040602050305030304" pitchFamily="18" charset="0"/>
              </a:rPr>
              <a:t> or members can receive significant savings on newer procedures like Custom Bladeless 	(all laser) LASIK</a:t>
            </a:r>
          </a:p>
          <a:p>
            <a:pPr lvl="1">
              <a:lnSpc>
                <a:spcPct val="90000"/>
              </a:lnSpc>
              <a:buFont typeface="Wingdings" panose="05000000000000000000" pitchFamily="2" charset="2"/>
              <a:buChar char="Ø"/>
            </a:pPr>
            <a:r>
              <a:rPr lang="en-US" sz="1400" b="1" dirty="0" err="1">
                <a:solidFill>
                  <a:schemeClr val="accent1">
                    <a:lumMod val="75000"/>
                  </a:schemeClr>
                </a:solidFill>
                <a:latin typeface="Book Antiqua" panose="02040602050305030304" pitchFamily="18" charset="0"/>
              </a:rPr>
              <a:t>QualSight</a:t>
            </a:r>
            <a:r>
              <a:rPr lang="en-US" sz="1200" b="1" dirty="0">
                <a:solidFill>
                  <a:schemeClr val="accent1">
                    <a:lumMod val="75000"/>
                  </a:schemeClr>
                </a:solidFill>
                <a:latin typeface="Book Antiqua" panose="02040602050305030304" pitchFamily="18" charset="0"/>
              </a:rPr>
              <a:t> </a:t>
            </a:r>
            <a:r>
              <a:rPr lang="en-US" sz="1200" dirty="0">
                <a:latin typeface="Book Antiqua" panose="02040602050305030304" pitchFamily="18" charset="0"/>
              </a:rPr>
              <a:t>has more than 1,000 locations, so members can choose the provider and the LASIK procedure that meet their vision care needs</a:t>
            </a:r>
          </a:p>
          <a:p>
            <a:pPr lvl="1">
              <a:lnSpc>
                <a:spcPct val="90000"/>
              </a:lnSpc>
              <a:buFont typeface="Wingdings" panose="05000000000000000000" pitchFamily="2" charset="2"/>
              <a:buChar char="Ø"/>
            </a:pPr>
            <a:r>
              <a:rPr lang="en-US" sz="1400" b="1" dirty="0" err="1">
                <a:solidFill>
                  <a:schemeClr val="accent1">
                    <a:lumMod val="75000"/>
                  </a:schemeClr>
                </a:solidFill>
                <a:latin typeface="Book Antiqua" panose="02040602050305030304" pitchFamily="18" charset="0"/>
              </a:rPr>
              <a:t>QualSight</a:t>
            </a:r>
            <a:r>
              <a:rPr lang="en-US" sz="1200" dirty="0">
                <a:latin typeface="Book Antiqua" panose="02040602050305030304" pitchFamily="18" charset="0"/>
              </a:rPr>
              <a:t> is contracted with credentialed and experienced providers who have collectively performed over 7 million procedures</a:t>
            </a:r>
          </a:p>
          <a:p>
            <a:pPr marL="0" indent="0">
              <a:lnSpc>
                <a:spcPct val="90000"/>
              </a:lnSpc>
              <a:buNone/>
            </a:pPr>
            <a:endParaRPr lang="en-US" sz="1200" dirty="0">
              <a:latin typeface="Book Antiqua" panose="02040602050305030304" pitchFamily="18" charset="0"/>
            </a:endParaRPr>
          </a:p>
          <a:p>
            <a:pPr marL="0" indent="0">
              <a:lnSpc>
                <a:spcPct val="90000"/>
              </a:lnSpc>
              <a:buNone/>
            </a:pPr>
            <a:r>
              <a:rPr lang="en-US" sz="1500" b="1" dirty="0" err="1">
                <a:solidFill>
                  <a:schemeClr val="accent1">
                    <a:lumMod val="75000"/>
                  </a:schemeClr>
                </a:solidFill>
                <a:latin typeface="Book Antiqua" panose="02040602050305030304" pitchFamily="18" charset="0"/>
              </a:rPr>
              <a:t>DialCare</a:t>
            </a:r>
            <a:r>
              <a:rPr lang="en-US" sz="1200" b="1" dirty="0">
                <a:latin typeface="Book Antiqua" panose="02040602050305030304" pitchFamily="18" charset="0"/>
              </a:rPr>
              <a:t> (</a:t>
            </a:r>
            <a:r>
              <a:rPr lang="en-US" sz="1200" dirty="0">
                <a:latin typeface="Book Antiqua" panose="02040602050305030304" pitchFamily="18" charset="0"/>
              </a:rPr>
              <a:t>refer to the </a:t>
            </a:r>
            <a:r>
              <a:rPr lang="en-US" sz="1200" dirty="0" err="1">
                <a:latin typeface="Book Antiqua" panose="02040602050305030304" pitchFamily="18" charset="0"/>
              </a:rPr>
              <a:t>DialCare</a:t>
            </a:r>
            <a:r>
              <a:rPr lang="en-US" sz="1200" dirty="0">
                <a:latin typeface="Book Antiqua" panose="02040602050305030304" pitchFamily="18" charset="0"/>
              </a:rPr>
              <a:t> section of this presentation)</a:t>
            </a:r>
          </a:p>
          <a:p>
            <a:pPr marL="0" indent="0">
              <a:lnSpc>
                <a:spcPct val="90000"/>
              </a:lnSpc>
              <a:buNone/>
            </a:pPr>
            <a:endParaRPr lang="en-US" sz="1200" dirty="0">
              <a:latin typeface="Book Antiqua" panose="02040602050305030304" pitchFamily="18" charset="0"/>
            </a:endParaRPr>
          </a:p>
          <a:p>
            <a:pPr marL="0" indent="0">
              <a:lnSpc>
                <a:spcPct val="90000"/>
              </a:lnSpc>
              <a:buNone/>
            </a:pPr>
            <a:r>
              <a:rPr lang="en-US" sz="1500" b="1" dirty="0">
                <a:solidFill>
                  <a:schemeClr val="accent1">
                    <a:lumMod val="75000"/>
                  </a:schemeClr>
                </a:solidFill>
                <a:latin typeface="Book Antiqua" panose="02040602050305030304" pitchFamily="18" charset="0"/>
              </a:rPr>
              <a:t>LifeWorks</a:t>
            </a:r>
            <a:r>
              <a:rPr lang="en-US" sz="1200" b="1" dirty="0">
                <a:solidFill>
                  <a:schemeClr val="accent1">
                    <a:lumMod val="75000"/>
                  </a:schemeClr>
                </a:solidFill>
                <a:latin typeface="Book Antiqua" panose="02040602050305030304" pitchFamily="18" charset="0"/>
              </a:rPr>
              <a:t> </a:t>
            </a:r>
            <a:r>
              <a:rPr lang="en-US" sz="1200" dirty="0">
                <a:latin typeface="Book Antiqua" panose="02040602050305030304" pitchFamily="18" charset="0"/>
              </a:rPr>
              <a:t>(refer to the LifeWorks section of this presentation)</a:t>
            </a:r>
            <a:endParaRPr lang="en-US" sz="1200" b="1" dirty="0">
              <a:latin typeface="Book Antiqua" panose="02040602050305030304" pitchFamily="18" charset="0"/>
            </a:endParaRPr>
          </a:p>
          <a:p>
            <a:pPr marL="0" indent="0">
              <a:lnSpc>
                <a:spcPct val="90000"/>
              </a:lnSpc>
              <a:buNone/>
            </a:pPr>
            <a:endParaRPr lang="en-US" sz="600" b="1" dirty="0">
              <a:latin typeface="Book Antiqua" panose="02040602050305030304" pitchFamily="18" charset="0"/>
            </a:endParaRPr>
          </a:p>
          <a:p>
            <a:pPr marL="0" indent="0">
              <a:lnSpc>
                <a:spcPct val="90000"/>
              </a:lnSpc>
              <a:buNone/>
            </a:pPr>
            <a:endParaRPr lang="en-US" sz="600" b="1" dirty="0">
              <a:latin typeface="Book Antiqua" panose="02040602050305030304" pitchFamily="18" charset="0"/>
            </a:endParaRPr>
          </a:p>
        </p:txBody>
      </p:sp>
    </p:spTree>
    <p:extLst>
      <p:ext uri="{BB962C8B-B14F-4D97-AF65-F5344CB8AC3E}">
        <p14:creationId xmlns:p14="http://schemas.microsoft.com/office/powerpoint/2010/main" val="158799250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9" name="Group 61">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63" name="Picture 62">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64" name="Rectangle 63">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65" name="Picture 64">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66" name="Picture 65">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60" name="Straight Connector 67">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70" name="Rectangle 69">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5F83BED-4DB5-42C7-9A08-FBB97B6E79AD}"/>
              </a:ext>
            </a:extLst>
          </p:cNvPr>
          <p:cNvSpPr>
            <a:spLocks noGrp="1"/>
          </p:cNvSpPr>
          <p:nvPr>
            <p:ph type="title"/>
          </p:nvPr>
        </p:nvSpPr>
        <p:spPr>
          <a:xfrm>
            <a:off x="788156" y="1290363"/>
            <a:ext cx="3229990" cy="1254868"/>
          </a:xfrm>
        </p:spPr>
        <p:txBody>
          <a:bodyPr vert="horz" lIns="91440" tIns="45720" rIns="91440" bIns="45720" rtlCol="0" anchor="b">
            <a:noAutofit/>
          </a:bodyPr>
          <a:lstStyle/>
          <a:p>
            <a:pPr>
              <a:lnSpc>
                <a:spcPct val="90000"/>
              </a:lnSpc>
            </a:pPr>
            <a:r>
              <a:rPr lang="en-US" cap="small" dirty="0">
                <a:solidFill>
                  <a:srgbClr val="262626"/>
                </a:solidFill>
                <a:effectLst>
                  <a:outerShdw blurRad="38100" dist="38100" dir="2700000" algn="tl">
                    <a:srgbClr val="000000">
                      <a:alpha val="43137"/>
                    </a:srgbClr>
                  </a:outerShdw>
                </a:effectLst>
              </a:rPr>
              <a:t>How Do the   Discount Programs Work?</a:t>
            </a:r>
          </a:p>
        </p:txBody>
      </p:sp>
      <p:sp>
        <p:nvSpPr>
          <p:cNvPr id="4" name="Text Placeholder 3">
            <a:extLst>
              <a:ext uri="{FF2B5EF4-FFF2-40B4-BE49-F238E27FC236}">
                <a16:creationId xmlns:a16="http://schemas.microsoft.com/office/drawing/2014/main" id="{918A0A12-5C69-4B56-8636-FB03A786D873}"/>
              </a:ext>
            </a:extLst>
          </p:cNvPr>
          <p:cNvSpPr>
            <a:spLocks noGrp="1"/>
          </p:cNvSpPr>
          <p:nvPr>
            <p:ph type="body" sz="half" idx="2"/>
          </p:nvPr>
        </p:nvSpPr>
        <p:spPr>
          <a:xfrm>
            <a:off x="929140" y="3022060"/>
            <a:ext cx="3141697" cy="2960450"/>
          </a:xfrm>
        </p:spPr>
        <p:txBody>
          <a:bodyPr vert="horz" lIns="91440" tIns="45720" rIns="91440" bIns="45720" rtlCol="0" anchor="t">
            <a:normAutofit lnSpcReduction="10000"/>
          </a:bodyPr>
          <a:lstStyle/>
          <a:p>
            <a:pPr marL="285750" indent="-285750" algn="l">
              <a:buFont typeface="Wingdings" panose="05000000000000000000" pitchFamily="2" charset="2"/>
              <a:buChar char="Ø"/>
            </a:pPr>
            <a:r>
              <a:rPr lang="en-US" dirty="0">
                <a:solidFill>
                  <a:srgbClr val="262626"/>
                </a:solidFill>
              </a:rPr>
              <a:t>Discount information will be available through the Altrua HealthShare App, and on the Member ID card</a:t>
            </a:r>
          </a:p>
          <a:p>
            <a:pPr marL="285750" indent="-285750" algn="l">
              <a:buFont typeface="Wingdings" panose="05000000000000000000" pitchFamily="2" charset="2"/>
              <a:buChar char="Ø"/>
            </a:pPr>
            <a:r>
              <a:rPr lang="en-US" dirty="0">
                <a:solidFill>
                  <a:srgbClr val="262626"/>
                </a:solidFill>
              </a:rPr>
              <a:t>The Discount Programs do not pay providers directly</a:t>
            </a:r>
          </a:p>
          <a:p>
            <a:pPr marL="285750" indent="-285750" algn="l">
              <a:buFont typeface="Wingdings" panose="05000000000000000000" pitchFamily="2" charset="2"/>
              <a:buChar char="Ø"/>
            </a:pPr>
            <a:r>
              <a:rPr lang="en-US" dirty="0">
                <a:solidFill>
                  <a:srgbClr val="262626"/>
                </a:solidFill>
              </a:rPr>
              <a:t>Plan members must pay for all services but will receive a discount from participating providers</a:t>
            </a:r>
          </a:p>
          <a:p>
            <a:pPr algn="l">
              <a:buFont typeface="Arial"/>
              <a:buChar char="•"/>
            </a:pPr>
            <a:endParaRPr lang="en-US" dirty="0">
              <a:solidFill>
                <a:srgbClr val="262626"/>
              </a:solidFill>
            </a:endParaRPr>
          </a:p>
        </p:txBody>
      </p:sp>
      <p:sp useBgFill="1">
        <p:nvSpPr>
          <p:cNvPr id="76" name="Rectangle 75">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descr="A person standing in front of a sunset&#10;&#10;Description generated with very high confidence">
            <a:extLst>
              <a:ext uri="{FF2B5EF4-FFF2-40B4-BE49-F238E27FC236}">
                <a16:creationId xmlns:a16="http://schemas.microsoft.com/office/drawing/2014/main" id="{7499E479-62A7-48BE-9BF1-148A985B21D6}"/>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487310" y="609602"/>
            <a:ext cx="3995240" cy="5587749"/>
          </a:xfrm>
          <a:prstGeom prst="rect">
            <a:avLst/>
          </a:prstGeom>
        </p:spPr>
      </p:pic>
    </p:spTree>
    <p:extLst>
      <p:ext uri="{BB962C8B-B14F-4D97-AF65-F5344CB8AC3E}">
        <p14:creationId xmlns:p14="http://schemas.microsoft.com/office/powerpoint/2010/main" val="384741423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9769C-5B19-4303-8CE0-7A4275ECE67D}"/>
              </a:ext>
            </a:extLst>
          </p:cNvPr>
          <p:cNvSpPr>
            <a:spLocks noGrp="1"/>
          </p:cNvSpPr>
          <p:nvPr>
            <p:ph type="title"/>
          </p:nvPr>
        </p:nvSpPr>
        <p:spPr/>
        <p:txBody>
          <a:bodyPr>
            <a:normAutofit fontScale="90000"/>
          </a:bodyPr>
          <a:lstStyle/>
          <a:p>
            <a:r>
              <a:rPr lang="en-US" cap="small" dirty="0">
                <a:effectLst>
                  <a:outerShdw blurRad="38100" dist="38100" dir="2700000" algn="tl">
                    <a:srgbClr val="000000">
                      <a:alpha val="43137"/>
                    </a:srgbClr>
                  </a:outerShdw>
                </a:effectLst>
              </a:rPr>
              <a:t>Discount Programs</a:t>
            </a:r>
            <a:br>
              <a:rPr lang="en-US" cap="small" dirty="0">
                <a:effectLst>
                  <a:outerShdw blurRad="38100" dist="38100" dir="2700000" algn="tl">
                    <a:srgbClr val="000000">
                      <a:alpha val="43137"/>
                    </a:srgbClr>
                  </a:outerShdw>
                </a:effectLst>
              </a:rPr>
            </a:br>
            <a:r>
              <a:rPr lang="en-US" cap="small" dirty="0">
                <a:effectLst>
                  <a:outerShdw blurRad="38100" dist="38100" dir="2700000" algn="tl">
                    <a:srgbClr val="000000">
                      <a:alpha val="43137"/>
                    </a:srgbClr>
                  </a:outerShdw>
                </a:effectLst>
              </a:rPr>
              <a:t>Q. &amp; A.</a:t>
            </a:r>
          </a:p>
        </p:txBody>
      </p:sp>
      <p:graphicFrame>
        <p:nvGraphicFramePr>
          <p:cNvPr id="4" name="Content Placeholder 3">
            <a:extLst>
              <a:ext uri="{FF2B5EF4-FFF2-40B4-BE49-F238E27FC236}">
                <a16:creationId xmlns:a16="http://schemas.microsoft.com/office/drawing/2014/main" id="{D4AAECE9-2CCF-48B3-889C-D23F3E14C05B}"/>
              </a:ext>
            </a:extLst>
          </p:cNvPr>
          <p:cNvGraphicFramePr>
            <a:graphicFrameLocks noGrp="1"/>
          </p:cNvGraphicFramePr>
          <p:nvPr>
            <p:ph idx="1"/>
            <p:extLst>
              <p:ext uri="{D42A27DB-BD31-4B8C-83A1-F6EECF244321}">
                <p14:modId xmlns:p14="http://schemas.microsoft.com/office/powerpoint/2010/main" val="1217381522"/>
              </p:ext>
            </p:extLst>
          </p:nvPr>
        </p:nvGraphicFramePr>
        <p:xfrm>
          <a:off x="1283677" y="2772067"/>
          <a:ext cx="9612925" cy="2773730"/>
        </p:xfrm>
        <a:graphic>
          <a:graphicData uri="http://schemas.openxmlformats.org/drawingml/2006/table">
            <a:tbl>
              <a:tblPr firstRow="1" bandRow="1">
                <a:tableStyleId>{5C22544A-7EE6-4342-B048-85BDC9FD1C3A}</a:tableStyleId>
              </a:tblPr>
              <a:tblGrid>
                <a:gridCol w="3120374">
                  <a:extLst>
                    <a:ext uri="{9D8B030D-6E8A-4147-A177-3AD203B41FA5}">
                      <a16:colId xmlns:a16="http://schemas.microsoft.com/office/drawing/2014/main" val="3669928500"/>
                    </a:ext>
                  </a:extLst>
                </a:gridCol>
                <a:gridCol w="6492551">
                  <a:extLst>
                    <a:ext uri="{9D8B030D-6E8A-4147-A177-3AD203B41FA5}">
                      <a16:colId xmlns:a16="http://schemas.microsoft.com/office/drawing/2014/main" val="3499898407"/>
                    </a:ext>
                  </a:extLst>
                </a:gridCol>
              </a:tblGrid>
              <a:tr h="370840">
                <a:tc>
                  <a:txBody>
                    <a:bodyPr/>
                    <a:lstStyle/>
                    <a:p>
                      <a:r>
                        <a:rPr lang="en-US" dirty="0"/>
                        <a:t>Q.</a:t>
                      </a:r>
                    </a:p>
                  </a:txBody>
                  <a:tcPr/>
                </a:tc>
                <a:tc>
                  <a:txBody>
                    <a:bodyPr/>
                    <a:lstStyle/>
                    <a:p>
                      <a:pPr algn="l"/>
                      <a:r>
                        <a:rPr lang="en-US" dirty="0"/>
                        <a:t>A.</a:t>
                      </a:r>
                    </a:p>
                  </a:txBody>
                  <a:tcPr/>
                </a:tc>
                <a:extLst>
                  <a:ext uri="{0D108BD9-81ED-4DB2-BD59-A6C34878D82A}">
                    <a16:rowId xmlns:a16="http://schemas.microsoft.com/office/drawing/2014/main" val="410979396"/>
                  </a:ext>
                </a:extLst>
              </a:tr>
              <a:tr h="370840">
                <a:tc>
                  <a:txBody>
                    <a:bodyPr/>
                    <a:lstStyle/>
                    <a:p>
                      <a:pPr algn="l"/>
                      <a:r>
                        <a:rPr lang="en-US" sz="1400" b="0" dirty="0">
                          <a:solidFill>
                            <a:schemeClr val="accent1">
                              <a:lumMod val="50000"/>
                            </a:schemeClr>
                          </a:solidFill>
                          <a:latin typeface="Book Antiqua" panose="02040602050305030304" pitchFamily="18" charset="0"/>
                        </a:rPr>
                        <a:t>Membership Plans</a:t>
                      </a:r>
                    </a:p>
                  </a:txBody>
                  <a:tcPr anchor="ctr"/>
                </a:tc>
                <a:tc>
                  <a:txBody>
                    <a:bodyPr/>
                    <a:lstStyle/>
                    <a:p>
                      <a:r>
                        <a:rPr lang="en-US" sz="1200" dirty="0">
                          <a:latin typeface="Book Antiqua" panose="02040602050305030304" pitchFamily="18" charset="0"/>
                        </a:rPr>
                        <a:t>Gold, Silver, Bronze and Copper</a:t>
                      </a:r>
                    </a:p>
                  </a:txBody>
                  <a:tcPr anchor="ctr"/>
                </a:tc>
                <a:extLst>
                  <a:ext uri="{0D108BD9-81ED-4DB2-BD59-A6C34878D82A}">
                    <a16:rowId xmlns:a16="http://schemas.microsoft.com/office/drawing/2014/main" val="2895611951"/>
                  </a:ext>
                </a:extLst>
              </a:tr>
              <a:tr h="337284">
                <a:tc>
                  <a:txBody>
                    <a:bodyPr/>
                    <a:lstStyle/>
                    <a:p>
                      <a:pPr algn="l"/>
                      <a:r>
                        <a:rPr lang="en-US" sz="1400" b="0" dirty="0">
                          <a:solidFill>
                            <a:schemeClr val="accent1">
                              <a:lumMod val="50000"/>
                            </a:schemeClr>
                          </a:solidFill>
                          <a:latin typeface="Book Antiqua" panose="02040602050305030304" pitchFamily="18" charset="0"/>
                        </a:rPr>
                        <a:t>Out-of-Pocket Member Cost</a:t>
                      </a:r>
                    </a:p>
                  </a:txBody>
                  <a:tcPr anchor="ctr"/>
                </a:tc>
                <a:tc>
                  <a:txBody>
                    <a:bodyPr/>
                    <a:lstStyle/>
                    <a:p>
                      <a:r>
                        <a:rPr lang="en-US" sz="1200" dirty="0">
                          <a:latin typeface="Book Antiqua" panose="02040602050305030304" pitchFamily="18" charset="0"/>
                        </a:rPr>
                        <a:t>There is no cost to the member to use the discounts offered.</a:t>
                      </a:r>
                    </a:p>
                  </a:txBody>
                  <a:tcPr anchor="ctr"/>
                </a:tc>
                <a:extLst>
                  <a:ext uri="{0D108BD9-81ED-4DB2-BD59-A6C34878D82A}">
                    <a16:rowId xmlns:a16="http://schemas.microsoft.com/office/drawing/2014/main" val="318344878"/>
                  </a:ext>
                </a:extLst>
              </a:tr>
              <a:tr h="318086">
                <a:tc>
                  <a:txBody>
                    <a:bodyPr/>
                    <a:lstStyle/>
                    <a:p>
                      <a:pPr algn="l"/>
                      <a:r>
                        <a:rPr lang="en-US" sz="1400" b="0" dirty="0">
                          <a:solidFill>
                            <a:schemeClr val="accent1">
                              <a:lumMod val="50000"/>
                            </a:schemeClr>
                          </a:solidFill>
                          <a:latin typeface="Book Antiqua" panose="02040602050305030304" pitchFamily="18" charset="0"/>
                        </a:rPr>
                        <a:t>Utilization Limitations</a:t>
                      </a:r>
                    </a:p>
                  </a:txBody>
                  <a:tcPr anchor="ctr"/>
                </a:tc>
                <a:tc>
                  <a:txBody>
                    <a:bodyPr/>
                    <a:lstStyle/>
                    <a:p>
                      <a:r>
                        <a:rPr lang="en-US" sz="1200" dirty="0">
                          <a:latin typeface="Book Antiqua" panose="02040602050305030304" pitchFamily="18" charset="0"/>
                        </a:rPr>
                        <a:t>There is unlimited utilization of discounts offered by the Discount Programs.</a:t>
                      </a:r>
                    </a:p>
                  </a:txBody>
                  <a:tcPr anchor="ctr"/>
                </a:tc>
                <a:extLst>
                  <a:ext uri="{0D108BD9-81ED-4DB2-BD59-A6C34878D82A}">
                    <a16:rowId xmlns:a16="http://schemas.microsoft.com/office/drawing/2014/main" val="3113476453"/>
                  </a:ext>
                </a:extLst>
              </a:tr>
              <a:tr h="370840">
                <a:tc>
                  <a:txBody>
                    <a:bodyPr/>
                    <a:lstStyle/>
                    <a:p>
                      <a:pPr algn="l"/>
                      <a:r>
                        <a:rPr lang="en-US" sz="1400" b="0" dirty="0">
                          <a:solidFill>
                            <a:schemeClr val="accent1">
                              <a:lumMod val="50000"/>
                            </a:schemeClr>
                          </a:solidFill>
                          <a:latin typeface="Book Antiqua" panose="02040602050305030304" pitchFamily="18" charset="0"/>
                        </a:rPr>
                        <a:t>Enrollment</a:t>
                      </a:r>
                    </a:p>
                  </a:txBody>
                  <a:tcPr anchor="ctr"/>
                </a:tc>
                <a:tc>
                  <a:txBody>
                    <a:bodyPr/>
                    <a:lstStyle/>
                    <a:p>
                      <a:r>
                        <a:rPr lang="en-US" sz="1200" dirty="0">
                          <a:latin typeface="Book Antiqua" panose="02040602050305030304" pitchFamily="18" charset="0"/>
                        </a:rPr>
                        <a:t>All members of the Gold, Silver, Bronze and Copper memberships are automatically enrolled and eligible for discounts offered by the Discount Programs. There is a dual enrollment application process, meaning members do not need to complete any separate application.  Altrua HealthShare will provide the member information to the vendor to have the member’s access set up.  There is an approximate two business day turnaround time for this.</a:t>
                      </a:r>
                    </a:p>
                  </a:txBody>
                  <a:tcPr anchor="ctr"/>
                </a:tc>
                <a:extLst>
                  <a:ext uri="{0D108BD9-81ED-4DB2-BD59-A6C34878D82A}">
                    <a16:rowId xmlns:a16="http://schemas.microsoft.com/office/drawing/2014/main" val="2432101251"/>
                  </a:ext>
                </a:extLst>
              </a:tr>
              <a:tr h="370840">
                <a:tc>
                  <a:txBody>
                    <a:bodyPr/>
                    <a:lstStyle/>
                    <a:p>
                      <a:pPr algn="l"/>
                      <a:r>
                        <a:rPr lang="en-US" sz="1400" b="0" dirty="0">
                          <a:solidFill>
                            <a:schemeClr val="accent1">
                              <a:lumMod val="50000"/>
                            </a:schemeClr>
                          </a:solidFill>
                          <a:latin typeface="Book Antiqua" panose="02040602050305030304" pitchFamily="18" charset="0"/>
                        </a:rPr>
                        <a:t>Who is Eligible to Use</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Book Antiqua" panose="02040602050305030304" pitchFamily="18" charset="0"/>
                          <a:ea typeface="+mn-ea"/>
                          <a:cs typeface="+mn-cs"/>
                        </a:rPr>
                        <a:t>Altrua HealthShare members of the membership plans above</a:t>
                      </a:r>
                    </a:p>
                  </a:txBody>
                  <a:tcPr anchor="ctr"/>
                </a:tc>
                <a:extLst>
                  <a:ext uri="{0D108BD9-81ED-4DB2-BD59-A6C34878D82A}">
                    <a16:rowId xmlns:a16="http://schemas.microsoft.com/office/drawing/2014/main" val="3364083854"/>
                  </a:ext>
                </a:extLst>
              </a:tr>
            </a:tbl>
          </a:graphicData>
        </a:graphic>
      </p:graphicFrame>
    </p:spTree>
    <p:extLst>
      <p:ext uri="{BB962C8B-B14F-4D97-AF65-F5344CB8AC3E}">
        <p14:creationId xmlns:p14="http://schemas.microsoft.com/office/powerpoint/2010/main" val="20231992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7" name="Group 126">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8" name="Picture 127">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9" name="Rectangle 128">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30" name="Picture 129">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31" name="Picture 130">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33" name="Straight Connector 132">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135" name="Rectangle 134">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6" name="Content Placeholder 5">
            <a:extLst>
              <a:ext uri="{FF2B5EF4-FFF2-40B4-BE49-F238E27FC236}">
                <a16:creationId xmlns:a16="http://schemas.microsoft.com/office/drawing/2014/main" id="{7EC9990B-C18E-4367-B405-88A536BFDAB1}"/>
              </a:ext>
            </a:extLst>
          </p:cNvPr>
          <p:cNvSpPr>
            <a:spLocks noGrp="1"/>
          </p:cNvSpPr>
          <p:nvPr>
            <p:ph sz="quarter" idx="4"/>
          </p:nvPr>
        </p:nvSpPr>
        <p:spPr>
          <a:xfrm>
            <a:off x="585786" y="5596837"/>
            <a:ext cx="2835464" cy="3552039"/>
          </a:xfrm>
        </p:spPr>
        <p:txBody>
          <a:bodyPr vert="horz" lIns="91440" tIns="45720" rIns="91440" bIns="45720" rtlCol="0" anchor="t">
            <a:normAutofit/>
          </a:bodyPr>
          <a:lstStyle/>
          <a:p>
            <a:pPr marL="0" indent="0">
              <a:lnSpc>
                <a:spcPct val="90000"/>
              </a:lnSpc>
            </a:pPr>
            <a:endParaRPr lang="en-US" sz="900" dirty="0">
              <a:solidFill>
                <a:srgbClr val="262626"/>
              </a:solidFill>
            </a:endParaRPr>
          </a:p>
          <a:p>
            <a:pPr marL="0" indent="0">
              <a:lnSpc>
                <a:spcPct val="90000"/>
              </a:lnSpc>
            </a:pPr>
            <a:endParaRPr lang="en-US" sz="900" i="1" dirty="0">
              <a:solidFill>
                <a:srgbClr val="262626"/>
              </a:solidFill>
            </a:endParaRPr>
          </a:p>
        </p:txBody>
      </p:sp>
      <p:sp useBgFill="1">
        <p:nvSpPr>
          <p:cNvPr id="141" name="Rectangle 140">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erson standing in front of a sunset&#10;&#10;Description generated with very high confidence">
            <a:extLst>
              <a:ext uri="{FF2B5EF4-FFF2-40B4-BE49-F238E27FC236}">
                <a16:creationId xmlns:a16="http://schemas.microsoft.com/office/drawing/2014/main" id="{3DE8F5E3-369C-4A8F-9B87-A13BA9784DCF}"/>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62530" y="1426725"/>
            <a:ext cx="2903355" cy="4060637"/>
          </a:xfrm>
          <a:prstGeom prst="rect">
            <a:avLst/>
          </a:prstGeom>
        </p:spPr>
      </p:pic>
      <p:sp>
        <p:nvSpPr>
          <p:cNvPr id="9" name="TextBox 8">
            <a:extLst>
              <a:ext uri="{FF2B5EF4-FFF2-40B4-BE49-F238E27FC236}">
                <a16:creationId xmlns:a16="http://schemas.microsoft.com/office/drawing/2014/main" id="{96953C27-6418-419E-84AA-13847BA0D58F}"/>
              </a:ext>
            </a:extLst>
          </p:cNvPr>
          <p:cNvSpPr txBox="1"/>
          <p:nvPr/>
        </p:nvSpPr>
        <p:spPr>
          <a:xfrm>
            <a:off x="5262465" y="2129888"/>
            <a:ext cx="6462559" cy="4249497"/>
          </a:xfrm>
          <a:prstGeom prst="rect">
            <a:avLst/>
          </a:prstGeom>
          <a:noFill/>
        </p:spPr>
        <p:txBody>
          <a:bodyPr wrap="square" rtlCol="0">
            <a:spAutoFit/>
          </a:bodyPr>
          <a:lstStyle/>
          <a:p>
            <a:pPr algn="ctr">
              <a:lnSpc>
                <a:spcPct val="90000"/>
              </a:lnSpc>
            </a:pPr>
            <a:r>
              <a:rPr lang="en-US" dirty="0">
                <a:solidFill>
                  <a:srgbClr val="262626"/>
                </a:solidFill>
                <a:effectLst>
                  <a:outerShdw blurRad="38100" dist="38100" dir="2700000" algn="tl">
                    <a:srgbClr val="000000">
                      <a:alpha val="43137"/>
                    </a:srgbClr>
                  </a:outerShdw>
                </a:effectLst>
              </a:rPr>
              <a:t>Members may simply present their Member ID card, or the Altrua HealthShare App upon receiving services, and the vendor will process any qualifying discounts</a:t>
            </a:r>
          </a:p>
          <a:p>
            <a:pPr algn="ctr">
              <a:lnSpc>
                <a:spcPct val="90000"/>
              </a:lnSpc>
            </a:pPr>
            <a:endParaRPr lang="en-US" dirty="0">
              <a:solidFill>
                <a:srgbClr val="262626"/>
              </a:solidFill>
              <a:effectLst>
                <a:outerShdw blurRad="38100" dist="38100" dir="2700000" algn="tl">
                  <a:srgbClr val="000000">
                    <a:alpha val="43137"/>
                  </a:srgbClr>
                </a:outerShdw>
              </a:effectLst>
            </a:endParaRPr>
          </a:p>
          <a:p>
            <a:pPr algn="ctr">
              <a:lnSpc>
                <a:spcPct val="90000"/>
              </a:lnSpc>
            </a:pPr>
            <a:r>
              <a:rPr lang="en-US" dirty="0">
                <a:solidFill>
                  <a:srgbClr val="262626"/>
                </a:solidFill>
                <a:effectLst>
                  <a:outerShdw blurRad="38100" dist="38100" dir="2700000" algn="tl">
                    <a:srgbClr val="000000">
                      <a:alpha val="43137"/>
                    </a:srgbClr>
                  </a:outerShdw>
                </a:effectLst>
              </a:rPr>
              <a:t>Members may visit the </a:t>
            </a:r>
            <a:r>
              <a:rPr lang="en-US" dirty="0" err="1">
                <a:solidFill>
                  <a:srgbClr val="262626"/>
                </a:solidFill>
                <a:effectLst>
                  <a:outerShdw blurRad="38100" dist="38100" dir="2700000" algn="tl">
                    <a:srgbClr val="000000">
                      <a:alpha val="43137"/>
                    </a:srgbClr>
                  </a:outerShdw>
                </a:effectLst>
              </a:rPr>
              <a:t>Careington</a:t>
            </a:r>
            <a:r>
              <a:rPr lang="en-US" dirty="0">
                <a:solidFill>
                  <a:srgbClr val="262626"/>
                </a:solidFill>
                <a:effectLst>
                  <a:outerShdw blurRad="38100" dist="38100" dir="2700000" algn="tl">
                    <a:srgbClr val="000000">
                      <a:alpha val="43137"/>
                    </a:srgbClr>
                  </a:outerShdw>
                </a:effectLst>
              </a:rPr>
              <a:t> website at: www.careington.com</a:t>
            </a:r>
          </a:p>
          <a:p>
            <a:pPr algn="ctr">
              <a:lnSpc>
                <a:spcPct val="90000"/>
              </a:lnSpc>
            </a:pPr>
            <a:endParaRPr lang="en-US" dirty="0">
              <a:solidFill>
                <a:srgbClr val="262626"/>
              </a:solidFill>
              <a:effectLst>
                <a:outerShdw blurRad="38100" dist="38100" dir="2700000" algn="tl">
                  <a:srgbClr val="000000">
                    <a:alpha val="43137"/>
                  </a:srgbClr>
                </a:outerShdw>
              </a:effectLst>
            </a:endParaRPr>
          </a:p>
          <a:p>
            <a:pPr algn="ctr">
              <a:lnSpc>
                <a:spcPct val="90000"/>
              </a:lnSpc>
            </a:pPr>
            <a:r>
              <a:rPr lang="en-US" dirty="0">
                <a:solidFill>
                  <a:srgbClr val="262626"/>
                </a:solidFill>
                <a:effectLst>
                  <a:outerShdw blurRad="38100" dist="38100" dir="2700000" algn="tl">
                    <a:srgbClr val="000000">
                      <a:alpha val="43137"/>
                    </a:srgbClr>
                  </a:outerShdw>
                </a:effectLst>
              </a:rPr>
              <a:t>To reach a representative with </a:t>
            </a:r>
            <a:r>
              <a:rPr lang="en-US" dirty="0" err="1">
                <a:solidFill>
                  <a:srgbClr val="262626"/>
                </a:solidFill>
                <a:effectLst>
                  <a:outerShdw blurRad="38100" dist="38100" dir="2700000" algn="tl">
                    <a:srgbClr val="000000">
                      <a:alpha val="43137"/>
                    </a:srgbClr>
                  </a:outerShdw>
                </a:effectLst>
              </a:rPr>
              <a:t>Careington</a:t>
            </a:r>
            <a:r>
              <a:rPr lang="en-US" dirty="0">
                <a:solidFill>
                  <a:srgbClr val="262626"/>
                </a:solidFill>
                <a:effectLst>
                  <a:outerShdw blurRad="38100" dist="38100" dir="2700000" algn="tl">
                    <a:srgbClr val="000000">
                      <a:alpha val="43137"/>
                    </a:srgbClr>
                  </a:outerShdw>
                </a:effectLst>
              </a:rPr>
              <a:t> members may call them directly at 1.800.411.0380</a:t>
            </a:r>
          </a:p>
          <a:p>
            <a:pPr algn="ctr">
              <a:lnSpc>
                <a:spcPct val="90000"/>
              </a:lnSpc>
            </a:pPr>
            <a:endParaRPr lang="en-US" dirty="0">
              <a:solidFill>
                <a:srgbClr val="262626"/>
              </a:solidFill>
              <a:effectLst>
                <a:outerShdw blurRad="38100" dist="38100" dir="2700000" algn="tl">
                  <a:srgbClr val="000000">
                    <a:alpha val="43137"/>
                  </a:srgbClr>
                </a:outerShdw>
              </a:effectLst>
            </a:endParaRPr>
          </a:p>
          <a:p>
            <a:pPr marL="285750" indent="-285750" algn="ctr">
              <a:lnSpc>
                <a:spcPct val="90000"/>
              </a:lnSpc>
              <a:buFontTx/>
              <a:buChar char="-"/>
            </a:pPr>
            <a:r>
              <a:rPr lang="en-US" dirty="0">
                <a:solidFill>
                  <a:srgbClr val="262626"/>
                </a:solidFill>
                <a:effectLst>
                  <a:outerShdw blurRad="38100" dist="38100" dir="2700000" algn="tl">
                    <a:srgbClr val="000000">
                      <a:alpha val="43137"/>
                    </a:srgbClr>
                  </a:outerShdw>
                </a:effectLst>
              </a:rPr>
              <a:t>OR – </a:t>
            </a:r>
          </a:p>
          <a:p>
            <a:pPr marL="285750" indent="-285750" algn="ctr">
              <a:lnSpc>
                <a:spcPct val="90000"/>
              </a:lnSpc>
              <a:buFontTx/>
              <a:buChar char="-"/>
            </a:pPr>
            <a:endParaRPr lang="en-US" dirty="0">
              <a:solidFill>
                <a:srgbClr val="262626"/>
              </a:solidFill>
              <a:effectLst>
                <a:outerShdw blurRad="38100" dist="38100" dir="2700000" algn="tl">
                  <a:srgbClr val="000000">
                    <a:alpha val="43137"/>
                  </a:srgbClr>
                </a:outerShdw>
              </a:effectLst>
            </a:endParaRPr>
          </a:p>
          <a:p>
            <a:pPr algn="ctr">
              <a:lnSpc>
                <a:spcPct val="90000"/>
              </a:lnSpc>
            </a:pPr>
            <a:r>
              <a:rPr lang="en-US" dirty="0">
                <a:solidFill>
                  <a:srgbClr val="262626"/>
                </a:solidFill>
                <a:effectLst>
                  <a:outerShdw blurRad="38100" dist="38100" dir="2700000" algn="tl">
                    <a:srgbClr val="000000">
                      <a:alpha val="43137"/>
                    </a:srgbClr>
                  </a:outerShdw>
                </a:effectLst>
              </a:rPr>
              <a:t>They may place a call to </a:t>
            </a:r>
          </a:p>
          <a:p>
            <a:pPr algn="ctr">
              <a:lnSpc>
                <a:spcPct val="90000"/>
              </a:lnSpc>
            </a:pPr>
            <a:r>
              <a:rPr lang="en-US" dirty="0">
                <a:solidFill>
                  <a:srgbClr val="FF0000"/>
                </a:solidFill>
                <a:effectLst>
                  <a:outerShdw blurRad="38100" dist="38100" dir="2700000" algn="tl">
                    <a:srgbClr val="000000">
                      <a:alpha val="43137"/>
                    </a:srgbClr>
                  </a:outerShdw>
                </a:effectLst>
              </a:rPr>
              <a:t>(# coming soon) </a:t>
            </a:r>
          </a:p>
          <a:p>
            <a:pPr algn="ctr">
              <a:lnSpc>
                <a:spcPct val="90000"/>
              </a:lnSpc>
            </a:pPr>
            <a:endParaRPr lang="en-US" dirty="0">
              <a:solidFill>
                <a:srgbClr val="262626"/>
              </a:solidFill>
            </a:endParaRPr>
          </a:p>
          <a:p>
            <a:pPr algn="ctr">
              <a:lnSpc>
                <a:spcPct val="90000"/>
              </a:lnSpc>
            </a:pPr>
            <a:r>
              <a:rPr lang="en-US" sz="1600" i="1" dirty="0">
                <a:solidFill>
                  <a:schemeClr val="accent1">
                    <a:lumMod val="75000"/>
                  </a:schemeClr>
                </a:solidFill>
              </a:rPr>
              <a:t>(Members will dial the same phone number for </a:t>
            </a:r>
            <a:r>
              <a:rPr lang="en-US" sz="1600" i="1" dirty="0" err="1">
                <a:solidFill>
                  <a:schemeClr val="accent1">
                    <a:lumMod val="75000"/>
                  </a:schemeClr>
                </a:solidFill>
              </a:rPr>
              <a:t>DialCare</a:t>
            </a:r>
            <a:r>
              <a:rPr lang="en-US" sz="1600" i="1" dirty="0">
                <a:solidFill>
                  <a:schemeClr val="accent1">
                    <a:lumMod val="75000"/>
                  </a:schemeClr>
                </a:solidFill>
              </a:rPr>
              <a:t>, LifeWorks and the Discount Programs.  For the Discount Programs, they should select Option 3 for their call to be correctly routed.)</a:t>
            </a:r>
          </a:p>
        </p:txBody>
      </p:sp>
      <p:sp>
        <p:nvSpPr>
          <p:cNvPr id="10" name="TextBox 9">
            <a:extLst>
              <a:ext uri="{FF2B5EF4-FFF2-40B4-BE49-F238E27FC236}">
                <a16:creationId xmlns:a16="http://schemas.microsoft.com/office/drawing/2014/main" id="{565C216E-BE9D-4959-8579-1A29AEFC1ECA}"/>
              </a:ext>
            </a:extLst>
          </p:cNvPr>
          <p:cNvSpPr txBox="1"/>
          <p:nvPr/>
        </p:nvSpPr>
        <p:spPr>
          <a:xfrm>
            <a:off x="5548888" y="563178"/>
            <a:ext cx="6003340" cy="1200329"/>
          </a:xfrm>
          <a:prstGeom prst="rect">
            <a:avLst/>
          </a:prstGeom>
          <a:noFill/>
        </p:spPr>
        <p:txBody>
          <a:bodyPr wrap="square" rtlCol="0">
            <a:spAutoFit/>
          </a:bodyPr>
          <a:lstStyle/>
          <a:p>
            <a:pPr algn="ctr"/>
            <a:r>
              <a:rPr lang="en-US" sz="3600" cap="small" dirty="0">
                <a:effectLst>
                  <a:outerShdw blurRad="38100" dist="38100" dir="2700000" algn="tl">
                    <a:srgbClr val="000000">
                      <a:alpha val="43137"/>
                    </a:srgbClr>
                  </a:outerShdw>
                </a:effectLst>
              </a:rPr>
              <a:t>How do Members Access the Discount Programs?</a:t>
            </a:r>
          </a:p>
        </p:txBody>
      </p:sp>
    </p:spTree>
    <p:extLst>
      <p:ext uri="{BB962C8B-B14F-4D97-AF65-F5344CB8AC3E}">
        <p14:creationId xmlns:p14="http://schemas.microsoft.com/office/powerpoint/2010/main" val="301723124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59C2C63-D709-4949-9465-29A52CBED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9" name="Rectangle 8">
            <a:extLst>
              <a:ext uri="{FF2B5EF4-FFF2-40B4-BE49-F238E27FC236}">
                <a16:creationId xmlns:a16="http://schemas.microsoft.com/office/drawing/2014/main" id="{0EFD2038-15D6-4003-8350-AFEC394EE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1" name="Rectangle 10">
            <a:extLst>
              <a:ext uri="{FF2B5EF4-FFF2-40B4-BE49-F238E27FC236}">
                <a16:creationId xmlns:a16="http://schemas.microsoft.com/office/drawing/2014/main" id="{8CF519C2-F6BE-41BE-A50E-54B98359C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sp>
      <p:grpSp>
        <p:nvGrpSpPr>
          <p:cNvPr id="13" name="Group 12">
            <a:extLst>
              <a:ext uri="{FF2B5EF4-FFF2-40B4-BE49-F238E27FC236}">
                <a16:creationId xmlns:a16="http://schemas.microsoft.com/office/drawing/2014/main" id="{7767AD93-AD3E-4C62-97D5-E54E14B2EA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4" name="Rounded Rectangle 17">
              <a:extLst>
                <a:ext uri="{FF2B5EF4-FFF2-40B4-BE49-F238E27FC236}">
                  <a16:creationId xmlns:a16="http://schemas.microsoft.com/office/drawing/2014/main" id="{AA443E8D-EC07-4B8F-B370-2A1153F350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5" name="Picture 14">
              <a:extLst>
                <a:ext uri="{FF2B5EF4-FFF2-40B4-BE49-F238E27FC236}">
                  <a16:creationId xmlns:a16="http://schemas.microsoft.com/office/drawing/2014/main" id="{841F0AA1-D12D-4FDB-BF66-D9398ED9303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6" name="Rounded Rectangle 20">
              <a:extLst>
                <a:ext uri="{FF2B5EF4-FFF2-40B4-BE49-F238E27FC236}">
                  <a16:creationId xmlns:a16="http://schemas.microsoft.com/office/drawing/2014/main" id="{E2B949DE-0178-4942-80DE-811C1AA4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7" name="Picture 16">
              <a:extLst>
                <a:ext uri="{FF2B5EF4-FFF2-40B4-BE49-F238E27FC236}">
                  <a16:creationId xmlns:a16="http://schemas.microsoft.com/office/drawing/2014/main" id="{284AA86D-EAE1-4E3F-A54C-7F1E390B6D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B82F4ADA-55B2-457F-9781-C25A893E4A51}"/>
              </a:ext>
            </a:extLst>
          </p:cNvPr>
          <p:cNvSpPr>
            <a:spLocks noGrp="1"/>
          </p:cNvSpPr>
          <p:nvPr>
            <p:ph type="ctrTitle"/>
          </p:nvPr>
        </p:nvSpPr>
        <p:spPr>
          <a:xfrm>
            <a:off x="2478024" y="1871131"/>
            <a:ext cx="7235952" cy="1515533"/>
          </a:xfrm>
        </p:spPr>
        <p:txBody>
          <a:bodyPr>
            <a:normAutofit fontScale="90000"/>
          </a:bodyPr>
          <a:lstStyle/>
          <a:p>
            <a:r>
              <a:rPr lang="en-US" cap="small" dirty="0">
                <a:solidFill>
                  <a:schemeClr val="bg1"/>
                </a:solidFill>
                <a:effectLst>
                  <a:outerShdw blurRad="38100" dist="38100" dir="2700000" algn="tl">
                    <a:srgbClr val="000000">
                      <a:alpha val="43137"/>
                    </a:srgbClr>
                  </a:outerShdw>
                </a:effectLst>
              </a:rPr>
              <a:t>Altrua HealthShare App</a:t>
            </a:r>
          </a:p>
        </p:txBody>
      </p:sp>
      <p:cxnSp>
        <p:nvCxnSpPr>
          <p:cNvPr id="19" name="Straight Connector 18">
            <a:extLst>
              <a:ext uri="{FF2B5EF4-FFF2-40B4-BE49-F238E27FC236}">
                <a16:creationId xmlns:a16="http://schemas.microsoft.com/office/drawing/2014/main" id="{0772CE55-4C36-44F1-A9BD-379BEB8431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7667DFE3-B328-4DB8-9981-249F55A28FE3}"/>
              </a:ext>
            </a:extLst>
          </p:cNvPr>
          <p:cNvSpPr txBox="1"/>
          <p:nvPr/>
        </p:nvSpPr>
        <p:spPr>
          <a:xfrm>
            <a:off x="4015272" y="4011155"/>
            <a:ext cx="4161453"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small" spc="0" normalizeH="0" baseline="0" noProof="0" dirty="0">
                <a:ln>
                  <a:noFill/>
                </a:ln>
                <a:solidFill>
                  <a:prstClr val="white"/>
                </a:solidFill>
                <a:effectLst/>
                <a:uLnTx/>
                <a:uFillTx/>
                <a:latin typeface="Garamond" panose="02020404030301010803"/>
                <a:ea typeface="+mn-ea"/>
                <a:cs typeface="+mn-cs"/>
              </a:rPr>
              <a:t>A personalized health management system</a:t>
            </a:r>
          </a:p>
        </p:txBody>
      </p:sp>
    </p:spTree>
    <p:extLst>
      <p:ext uri="{BB962C8B-B14F-4D97-AF65-F5344CB8AC3E}">
        <p14:creationId xmlns:p14="http://schemas.microsoft.com/office/powerpoint/2010/main" val="21917043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9" name="Rectangle 18">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21" name="Rectangle 20">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78F82EC-8ECC-47F3-8BA3-431EDE1D7C70}"/>
              </a:ext>
            </a:extLst>
          </p:cNvPr>
          <p:cNvSpPr>
            <a:spLocks noGrp="1"/>
          </p:cNvSpPr>
          <p:nvPr>
            <p:ph type="title"/>
          </p:nvPr>
        </p:nvSpPr>
        <p:spPr>
          <a:xfrm>
            <a:off x="557165" y="955998"/>
            <a:ext cx="3529997" cy="4946003"/>
          </a:xfrm>
        </p:spPr>
        <p:txBody>
          <a:bodyPr vert="horz" lIns="91440" tIns="45720" rIns="91440" bIns="45720" rtlCol="0" anchor="ctr">
            <a:normAutofit/>
          </a:bodyPr>
          <a:lstStyle/>
          <a:p>
            <a:r>
              <a:rPr lang="en-US" sz="4100" cap="small" dirty="0">
                <a:solidFill>
                  <a:srgbClr val="FFFFFF"/>
                </a:solidFill>
                <a:effectLst>
                  <a:outerShdw blurRad="38100" dist="38100" dir="2700000" algn="tl">
                    <a:srgbClr val="000000">
                      <a:alpha val="43137"/>
                    </a:srgbClr>
                  </a:outerShdw>
                </a:effectLst>
              </a:rPr>
              <a:t>Altrua HealthShare App Overview</a:t>
            </a:r>
          </a:p>
        </p:txBody>
      </p:sp>
      <p:sp>
        <p:nvSpPr>
          <p:cNvPr id="23" name="Rectangle 22">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2" name="TextBox 11">
            <a:extLst>
              <a:ext uri="{FF2B5EF4-FFF2-40B4-BE49-F238E27FC236}">
                <a16:creationId xmlns:a16="http://schemas.microsoft.com/office/drawing/2014/main" id="{406E775F-693C-4E09-A4A3-C0AE7EFAACD1}"/>
              </a:ext>
            </a:extLst>
          </p:cNvPr>
          <p:cNvSpPr txBox="1"/>
          <p:nvPr/>
        </p:nvSpPr>
        <p:spPr>
          <a:xfrm>
            <a:off x="5187683" y="726015"/>
            <a:ext cx="5953630" cy="5405968"/>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endParaRPr kumimoji="0" lang="en-US" sz="2800" b="0" i="0" u="none" strike="noStrike" kern="1200" cap="small" spc="0" normalizeH="0" baseline="0" noProof="0" dirty="0">
              <a:ln>
                <a:noFill/>
              </a:ln>
              <a:solidFill>
                <a:prstClr val="white"/>
              </a:solidFill>
              <a:effectLst>
                <a:outerShdw blurRad="38100" dist="38100" dir="2700000" algn="tl">
                  <a:srgbClr val="000000">
                    <a:alpha val="43137"/>
                  </a:srgbClr>
                </a:outerShdw>
              </a:effectLst>
              <a:uLnTx/>
              <a:uFillTx/>
              <a:latin typeface="Garamond" panose="02020404030301010803"/>
              <a:ea typeface="+mn-ea"/>
              <a:cs typeface="+mn-cs"/>
            </a:endParaRPr>
          </a:p>
        </p:txBody>
      </p:sp>
      <p:sp>
        <p:nvSpPr>
          <p:cNvPr id="3" name="TextBox 2">
            <a:extLst>
              <a:ext uri="{FF2B5EF4-FFF2-40B4-BE49-F238E27FC236}">
                <a16:creationId xmlns:a16="http://schemas.microsoft.com/office/drawing/2014/main" id="{771FA5CC-C613-474C-99F1-055C284BCD4F}"/>
              </a:ext>
            </a:extLst>
          </p:cNvPr>
          <p:cNvSpPr txBox="1"/>
          <p:nvPr/>
        </p:nvSpPr>
        <p:spPr>
          <a:xfrm>
            <a:off x="5416062" y="2294792"/>
            <a:ext cx="5953630" cy="1631216"/>
          </a:xfrm>
          <a:prstGeom prst="rect">
            <a:avLst/>
          </a:prstGeom>
          <a:noFill/>
        </p:spPr>
        <p:txBody>
          <a:bodyPr wrap="square" rtlCol="0">
            <a:spAutoFit/>
          </a:bodyPr>
          <a:lstStyle/>
          <a:p>
            <a:pPr algn="ctr"/>
            <a:r>
              <a:rPr lang="en-US" sz="2000" b="1" i="1" dirty="0">
                <a:solidFill>
                  <a:srgbClr val="FFC000"/>
                </a:solidFill>
              </a:rPr>
              <a:t>The Altrua HealthShare App is scheduled to launch January 1, 2019!</a:t>
            </a:r>
          </a:p>
          <a:p>
            <a:pPr algn="ctr"/>
            <a:endParaRPr lang="en-US" sz="2000" dirty="0">
              <a:solidFill>
                <a:srgbClr val="FFC000"/>
              </a:solidFill>
            </a:endParaRPr>
          </a:p>
          <a:p>
            <a:pPr algn="ctr"/>
            <a:r>
              <a:rPr lang="en-US" sz="2000" dirty="0">
                <a:solidFill>
                  <a:schemeClr val="bg1"/>
                </a:solidFill>
              </a:rPr>
              <a:t>More information coming soon … the following slides contain a few highlights and sample screen shots</a:t>
            </a:r>
          </a:p>
        </p:txBody>
      </p:sp>
    </p:spTree>
    <p:extLst>
      <p:ext uri="{BB962C8B-B14F-4D97-AF65-F5344CB8AC3E}">
        <p14:creationId xmlns:p14="http://schemas.microsoft.com/office/powerpoint/2010/main" val="217819760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28" name="Picture 27">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9" name="Rectangle 28">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30" name="Picture 29">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31" name="Picture 30">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33" name="Straight Connector 32">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35" name="Rectangle 34">
            <a:extLst>
              <a:ext uri="{FF2B5EF4-FFF2-40B4-BE49-F238E27FC236}">
                <a16:creationId xmlns:a16="http://schemas.microsoft.com/office/drawing/2014/main" id="{1CD07172-CD61-45EB-BEE3-F644503E5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EADA5DB-ED12-413A-AAB5-6A8D1152E6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BA45E5C-ACB9-49E8-B4DB-5255C237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46590A9-5125-47EA-9DB0-B3941887CE5A}"/>
              </a:ext>
            </a:extLst>
          </p:cNvPr>
          <p:cNvSpPr>
            <a:spLocks noGrp="1"/>
          </p:cNvSpPr>
          <p:nvPr>
            <p:ph type="title"/>
          </p:nvPr>
        </p:nvSpPr>
        <p:spPr>
          <a:xfrm>
            <a:off x="826852" y="872061"/>
            <a:ext cx="3073940" cy="3436688"/>
          </a:xfrm>
        </p:spPr>
        <p:txBody>
          <a:bodyPr vert="horz" lIns="91440" tIns="45720" rIns="91440" bIns="45720" rtlCol="0" anchor="b">
            <a:normAutofit/>
          </a:bodyPr>
          <a:lstStyle/>
          <a:p>
            <a:r>
              <a:rPr lang="en-US" sz="3600" cap="small" dirty="0">
                <a:solidFill>
                  <a:srgbClr val="262626"/>
                </a:solidFill>
                <a:effectLst>
                  <a:outerShdw blurRad="38100" dist="38100" dir="2700000" algn="tl">
                    <a:srgbClr val="000000">
                      <a:alpha val="43137"/>
                    </a:srgbClr>
                  </a:outerShdw>
                </a:effectLst>
              </a:rPr>
              <a:t>Altrua HealthShare App</a:t>
            </a:r>
          </a:p>
        </p:txBody>
      </p:sp>
      <p:sp useBgFill="1">
        <p:nvSpPr>
          <p:cNvPr id="41" name="Rectangle 40">
            <a:extLst>
              <a:ext uri="{FF2B5EF4-FFF2-40B4-BE49-F238E27FC236}">
                <a16:creationId xmlns:a16="http://schemas.microsoft.com/office/drawing/2014/main" id="{857E618C-1D7B-4A51-90C1-6106CD8A1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a:extLst>
              <a:ext uri="{FF2B5EF4-FFF2-40B4-BE49-F238E27FC236}">
                <a16:creationId xmlns:a16="http://schemas.microsoft.com/office/drawing/2014/main" id="{A07771EC-7827-416C-BFA9-98DB202BDD08}"/>
              </a:ext>
            </a:extLst>
          </p:cNvPr>
          <p:cNvPicPr>
            <a:picLocks noChangeAspect="1"/>
          </p:cNvPicPr>
          <p:nvPr/>
        </p:nvPicPr>
        <p:blipFill rotWithShape="1">
          <a:blip r:embed="rId5"/>
          <a:srcRect r="4" b="2210"/>
          <a:stretch/>
        </p:blipFill>
        <p:spPr>
          <a:xfrm>
            <a:off x="5678027" y="609602"/>
            <a:ext cx="5613807" cy="5587749"/>
          </a:xfrm>
          <a:prstGeom prst="rect">
            <a:avLst/>
          </a:prstGeom>
        </p:spPr>
      </p:pic>
    </p:spTree>
    <p:extLst>
      <p:ext uri="{BB962C8B-B14F-4D97-AF65-F5344CB8AC3E}">
        <p14:creationId xmlns:p14="http://schemas.microsoft.com/office/powerpoint/2010/main" val="204414815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14F7DB2-2747-44B1-8CCD-EA4CF6EABA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9" name="Picture 28">
              <a:extLst>
                <a:ext uri="{FF2B5EF4-FFF2-40B4-BE49-F238E27FC236}">
                  <a16:creationId xmlns:a16="http://schemas.microsoft.com/office/drawing/2014/main" id="{6B274392-2BAA-4EFD-A7A4-941ABF7B2B1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0" name="Rectangle 29">
              <a:extLst>
                <a:ext uri="{FF2B5EF4-FFF2-40B4-BE49-F238E27FC236}">
                  <a16:creationId xmlns:a16="http://schemas.microsoft.com/office/drawing/2014/main" id="{54E9F97B-B428-4C46-8004-BC4A40DEF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1" name="Picture 30">
              <a:extLst>
                <a:ext uri="{FF2B5EF4-FFF2-40B4-BE49-F238E27FC236}">
                  <a16:creationId xmlns:a16="http://schemas.microsoft.com/office/drawing/2014/main" id="{F6C42F04-DEA1-45C3-9F84-8B1652F9C9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2" name="Picture 31">
              <a:extLst>
                <a:ext uri="{FF2B5EF4-FFF2-40B4-BE49-F238E27FC236}">
                  <a16:creationId xmlns:a16="http://schemas.microsoft.com/office/drawing/2014/main" id="{DA860151-6D39-4EDD-99B8-908690A0DD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34" name="Straight Connector 33">
            <a:extLst>
              <a:ext uri="{FF2B5EF4-FFF2-40B4-BE49-F238E27FC236}">
                <a16:creationId xmlns:a16="http://schemas.microsoft.com/office/drawing/2014/main" id="{2C02D87C-1E23-4B24-AFE6-A85743C72F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36" name="Rectangle 35">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B98C3B5-2462-429C-95B4-B238BBCB8D38}"/>
              </a:ext>
            </a:extLst>
          </p:cNvPr>
          <p:cNvSpPr>
            <a:spLocks noGrp="1"/>
          </p:cNvSpPr>
          <p:nvPr>
            <p:ph type="title"/>
          </p:nvPr>
        </p:nvSpPr>
        <p:spPr>
          <a:xfrm>
            <a:off x="952108" y="954756"/>
            <a:ext cx="2730414" cy="4946003"/>
          </a:xfrm>
        </p:spPr>
        <p:txBody>
          <a:bodyPr vert="horz" lIns="91440" tIns="45720" rIns="91440" bIns="45720" rtlCol="0" anchor="ctr">
            <a:normAutofit/>
          </a:bodyPr>
          <a:lstStyle/>
          <a:p>
            <a:r>
              <a:rPr lang="en-US" sz="3700" cap="small" dirty="0">
                <a:solidFill>
                  <a:srgbClr val="FFFFFF"/>
                </a:solidFill>
                <a:effectLst>
                  <a:outerShdw blurRad="38100" dist="38100" dir="2700000" algn="tl">
                    <a:srgbClr val="000000">
                      <a:alpha val="43137"/>
                    </a:srgbClr>
                  </a:outerShdw>
                </a:effectLst>
              </a:rPr>
              <a:t>Membership Add-Ons</a:t>
            </a:r>
          </a:p>
        </p:txBody>
      </p:sp>
      <p:sp>
        <p:nvSpPr>
          <p:cNvPr id="42" name="Rectangle 41">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26B45D37-2328-4DAB-9507-BE03BA72F767}"/>
              </a:ext>
            </a:extLst>
          </p:cNvPr>
          <p:cNvSpPr>
            <a:spLocks noGrp="1"/>
          </p:cNvSpPr>
          <p:nvPr>
            <p:ph sz="half" idx="2"/>
          </p:nvPr>
        </p:nvSpPr>
        <p:spPr>
          <a:xfrm>
            <a:off x="5145411" y="954756"/>
            <a:ext cx="6739408" cy="4084390"/>
          </a:xfrm>
        </p:spPr>
        <p:txBody>
          <a:bodyPr vert="horz" lIns="91440" tIns="45720" rIns="91440" bIns="45720" rtlCol="0" anchor="ctr">
            <a:normAutofit lnSpcReduction="10000"/>
          </a:bodyPr>
          <a:lstStyle/>
          <a:p>
            <a:pPr marL="0" indent="0" algn="ctr">
              <a:buNone/>
            </a:pPr>
            <a:r>
              <a:rPr lang="en-US" dirty="0">
                <a:effectLst>
                  <a:outerShdw blurRad="38100" dist="38100" dir="2700000" algn="tl">
                    <a:srgbClr val="000000">
                      <a:alpha val="43137"/>
                    </a:srgbClr>
                  </a:outerShdw>
                </a:effectLst>
                <a:latin typeface="Book Antiqua" panose="02040602050305030304" pitchFamily="18" charset="0"/>
              </a:rPr>
              <a:t>Altrua HealthShare is pleased to offer membership add-ons at no additional cost to the members.  </a:t>
            </a:r>
          </a:p>
          <a:p>
            <a:pPr marL="0" indent="0" algn="ctr">
              <a:buNone/>
            </a:pPr>
            <a:endParaRPr lang="en-US" dirty="0">
              <a:effectLst>
                <a:outerShdw blurRad="38100" dist="38100" dir="2700000" algn="tl">
                  <a:srgbClr val="000000">
                    <a:alpha val="43137"/>
                  </a:srgbClr>
                </a:outerShdw>
              </a:effectLst>
              <a:latin typeface="Book Antiqua" panose="02040602050305030304" pitchFamily="18" charset="0"/>
            </a:endParaRPr>
          </a:p>
          <a:p>
            <a:pPr marL="0" indent="0" algn="ctr">
              <a:buNone/>
            </a:pPr>
            <a:r>
              <a:rPr lang="en-US" dirty="0">
                <a:effectLst>
                  <a:outerShdw blurRad="38100" dist="38100" dir="2700000" algn="tl">
                    <a:srgbClr val="000000">
                      <a:alpha val="43137"/>
                    </a:srgbClr>
                  </a:outerShdw>
                </a:effectLst>
                <a:latin typeface="Book Antiqua" panose="02040602050305030304" pitchFamily="18" charset="0"/>
              </a:rPr>
              <a:t> We provide these offerings and discounts to better assist our members in maintaining a healthy lifestyle and to help members save on out of pocket costs for services and products not eligible for sharing within the Altrua HealthShare membership.</a:t>
            </a:r>
          </a:p>
          <a:p>
            <a:endParaRPr lang="en-US" dirty="0"/>
          </a:p>
        </p:txBody>
      </p:sp>
      <p:pic>
        <p:nvPicPr>
          <p:cNvPr id="20" name="Picture 19" descr="A close up of a logo&#10;&#10;Description generated with very high confidence">
            <a:extLst>
              <a:ext uri="{FF2B5EF4-FFF2-40B4-BE49-F238E27FC236}">
                <a16:creationId xmlns:a16="http://schemas.microsoft.com/office/drawing/2014/main" id="{F4E916D0-671B-44D9-9B8B-CD7AAE4B254C}"/>
              </a:ext>
            </a:extLst>
          </p:cNvPr>
          <p:cNvPicPr>
            <a:picLocks noChangeAspect="1"/>
          </p:cNvPicPr>
          <p:nvPr/>
        </p:nvPicPr>
        <p:blipFill>
          <a:blip r:embed="rId5">
            <a:duotone>
              <a:prstClr val="black"/>
              <a:schemeClr val="accent1">
                <a:tint val="45000"/>
                <a:satMod val="400000"/>
              </a:schemeClr>
            </a:duotone>
            <a:alphaModFix/>
            <a:extLst>
              <a:ext uri="{BEBA8EAE-BF5A-486C-A8C5-ECC9F3942E4B}">
                <a14:imgProps xmlns:a14="http://schemas.microsoft.com/office/drawing/2010/main">
                  <a14:imgLayer r:embed="rId6">
                    <a14:imgEffect>
                      <a14:artisticPhotocopy trans="14000"/>
                    </a14:imgEffect>
                  </a14:imgLayer>
                </a14:imgProps>
              </a:ext>
              <a:ext uri="{837473B0-CC2E-450A-ABE3-18F120FF3D39}">
                <a1611:picAttrSrcUrl xmlns:a1611="http://schemas.microsoft.com/office/drawing/2016/11/main" r:id="rId7"/>
              </a:ext>
            </a:extLst>
          </a:blip>
          <a:stretch>
            <a:fillRect/>
          </a:stretch>
        </p:blipFill>
        <p:spPr>
          <a:xfrm>
            <a:off x="4651119" y="4362911"/>
            <a:ext cx="7537705" cy="2593364"/>
          </a:xfrm>
          <a:prstGeom prst="rect">
            <a:avLst/>
          </a:prstGeom>
        </p:spPr>
      </p:pic>
    </p:spTree>
    <p:extLst>
      <p:ext uri="{BB962C8B-B14F-4D97-AF65-F5344CB8AC3E}">
        <p14:creationId xmlns:p14="http://schemas.microsoft.com/office/powerpoint/2010/main" val="210439480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46590A9-5125-47EA-9DB0-B3941887CE5A}"/>
              </a:ext>
            </a:extLst>
          </p:cNvPr>
          <p:cNvSpPr>
            <a:spLocks noGrp="1"/>
          </p:cNvSpPr>
          <p:nvPr>
            <p:ph type="title"/>
          </p:nvPr>
        </p:nvSpPr>
        <p:spPr>
          <a:xfrm>
            <a:off x="658048" y="1239592"/>
            <a:ext cx="3386413" cy="1137388"/>
          </a:xfrm>
        </p:spPr>
        <p:txBody>
          <a:bodyPr anchor="b">
            <a:normAutofit fontScale="90000"/>
          </a:bodyPr>
          <a:lstStyle/>
          <a:p>
            <a:pPr>
              <a:lnSpc>
                <a:spcPct val="90000"/>
              </a:lnSpc>
            </a:pPr>
            <a:r>
              <a:rPr lang="en-US" sz="2800" cap="small" dirty="0">
                <a:solidFill>
                  <a:srgbClr val="262626"/>
                </a:solidFill>
                <a:effectLst>
                  <a:outerShdw blurRad="38100" dist="38100" dir="2700000" algn="tl">
                    <a:srgbClr val="000000">
                      <a:alpha val="43137"/>
                    </a:srgbClr>
                  </a:outerShdw>
                </a:effectLst>
              </a:rPr>
              <a:t>Altrua HealthShare App Sample screen shots</a:t>
            </a:r>
          </a:p>
        </p:txBody>
      </p:sp>
      <p:sp>
        <p:nvSpPr>
          <p:cNvPr id="12" name="Content Placeholder 11">
            <a:extLst>
              <a:ext uri="{FF2B5EF4-FFF2-40B4-BE49-F238E27FC236}">
                <a16:creationId xmlns:a16="http://schemas.microsoft.com/office/drawing/2014/main" id="{441130A1-C718-4594-8D7E-D0D48920BDD5}"/>
              </a:ext>
            </a:extLst>
          </p:cNvPr>
          <p:cNvSpPr>
            <a:spLocks noGrp="1"/>
          </p:cNvSpPr>
          <p:nvPr>
            <p:ph idx="1"/>
          </p:nvPr>
        </p:nvSpPr>
        <p:spPr>
          <a:xfrm>
            <a:off x="929141" y="3006969"/>
            <a:ext cx="2835464" cy="2975541"/>
          </a:xfrm>
        </p:spPr>
        <p:txBody>
          <a:bodyPr>
            <a:normAutofit/>
          </a:bodyPr>
          <a:lstStyle/>
          <a:p>
            <a:pPr marL="0" indent="0" algn="ctr">
              <a:buNone/>
            </a:pPr>
            <a:r>
              <a:rPr lang="en-US" dirty="0">
                <a:solidFill>
                  <a:schemeClr val="accent1">
                    <a:lumMod val="75000"/>
                  </a:schemeClr>
                </a:solidFill>
                <a:effectLst>
                  <a:outerShdw blurRad="38100" dist="38100" dir="2700000" algn="tl">
                    <a:srgbClr val="000000">
                      <a:alpha val="43137"/>
                    </a:srgbClr>
                  </a:outerShdw>
                </a:effectLst>
                <a:latin typeface="Book Antiqua" panose="02040602050305030304" pitchFamily="18" charset="0"/>
              </a:rPr>
              <a:t>Personal Health Record</a:t>
            </a:r>
          </a:p>
        </p:txBody>
      </p:sp>
      <p:sp useBgFill="1">
        <p:nvSpPr>
          <p:cNvPr id="21" name="Rectangle 20">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6">
            <a:extLst>
              <a:ext uri="{FF2B5EF4-FFF2-40B4-BE49-F238E27FC236}">
                <a16:creationId xmlns:a16="http://schemas.microsoft.com/office/drawing/2014/main" id="{8ABEB21F-AA4C-4F27-A006-87AFAA63DAB7}"/>
              </a:ext>
            </a:extLst>
          </p:cNvPr>
          <p:cNvPicPr>
            <a:picLocks noChangeAspect="1"/>
          </p:cNvPicPr>
          <p:nvPr/>
        </p:nvPicPr>
        <p:blipFill>
          <a:blip r:embed="rId3"/>
          <a:stretch>
            <a:fillRect/>
          </a:stretch>
        </p:blipFill>
        <p:spPr>
          <a:xfrm>
            <a:off x="5435910" y="1510981"/>
            <a:ext cx="6098041" cy="3784991"/>
          </a:xfrm>
          <a:prstGeom prst="rect">
            <a:avLst/>
          </a:prstGeom>
        </p:spPr>
      </p:pic>
    </p:spTree>
    <p:extLst>
      <p:ext uri="{BB962C8B-B14F-4D97-AF65-F5344CB8AC3E}">
        <p14:creationId xmlns:p14="http://schemas.microsoft.com/office/powerpoint/2010/main" val="3799546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D56E41F-B8E0-4D18-B554-FD40260DE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DB31E17-E562-4F82-98D0-858C84120F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8" name="Picture 17">
              <a:extLst>
                <a:ext uri="{FF2B5EF4-FFF2-40B4-BE49-F238E27FC236}">
                  <a16:creationId xmlns:a16="http://schemas.microsoft.com/office/drawing/2014/main" id="{58BF3B07-5EF6-4E5B-834E-C1398DB60AD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9" name="Rectangle 18">
              <a:extLst>
                <a:ext uri="{FF2B5EF4-FFF2-40B4-BE49-F238E27FC236}">
                  <a16:creationId xmlns:a16="http://schemas.microsoft.com/office/drawing/2014/main" id="{3DDA1859-D108-4C60-B38B-C85485AB38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0" name="Picture 19">
              <a:extLst>
                <a:ext uri="{FF2B5EF4-FFF2-40B4-BE49-F238E27FC236}">
                  <a16:creationId xmlns:a16="http://schemas.microsoft.com/office/drawing/2014/main" id="{E498EA77-084B-43CC-B94D-566F1D8E1EE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1" name="Picture 20">
              <a:extLst>
                <a:ext uri="{FF2B5EF4-FFF2-40B4-BE49-F238E27FC236}">
                  <a16:creationId xmlns:a16="http://schemas.microsoft.com/office/drawing/2014/main" id="{99B16D3F-47E8-419E-9C4E-ED6FC918FBB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446590A9-5125-47EA-9DB0-B3941887CE5A}"/>
              </a:ext>
            </a:extLst>
          </p:cNvPr>
          <p:cNvSpPr>
            <a:spLocks noGrp="1"/>
          </p:cNvSpPr>
          <p:nvPr>
            <p:ph type="title"/>
          </p:nvPr>
        </p:nvSpPr>
        <p:spPr>
          <a:xfrm>
            <a:off x="7209692" y="982132"/>
            <a:ext cx="4227294" cy="1303867"/>
          </a:xfrm>
        </p:spPr>
        <p:txBody>
          <a:bodyPr>
            <a:normAutofit/>
          </a:bodyPr>
          <a:lstStyle/>
          <a:p>
            <a:pPr>
              <a:lnSpc>
                <a:spcPct val="90000"/>
              </a:lnSpc>
            </a:pPr>
            <a:r>
              <a:rPr lang="en-US" sz="2800" cap="small" dirty="0">
                <a:solidFill>
                  <a:srgbClr val="262626"/>
                </a:solidFill>
                <a:effectLst>
                  <a:outerShdw blurRad="38100" dist="38100" dir="2700000" algn="tl">
                    <a:srgbClr val="000000">
                      <a:alpha val="43137"/>
                    </a:srgbClr>
                  </a:outerShdw>
                </a:effectLst>
              </a:rPr>
              <a:t>Altrua HealthShare App Sample Screen Shots</a:t>
            </a:r>
          </a:p>
        </p:txBody>
      </p:sp>
      <p:sp>
        <p:nvSpPr>
          <p:cNvPr id="23" name="Rectangle 22">
            <a:extLst>
              <a:ext uri="{FF2B5EF4-FFF2-40B4-BE49-F238E27FC236}">
                <a16:creationId xmlns:a16="http://schemas.microsoft.com/office/drawing/2014/main" id="{23E937B9-07EE-456A-A31C-41A8866E2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6">
            <a:extLst>
              <a:ext uri="{FF2B5EF4-FFF2-40B4-BE49-F238E27FC236}">
                <a16:creationId xmlns:a16="http://schemas.microsoft.com/office/drawing/2014/main" id="{27FC835B-A01E-4DA2-9A30-D95BC4D69DC5}"/>
              </a:ext>
            </a:extLst>
          </p:cNvPr>
          <p:cNvPicPr>
            <a:picLocks noChangeAspect="1"/>
          </p:cNvPicPr>
          <p:nvPr/>
        </p:nvPicPr>
        <p:blipFill>
          <a:blip r:embed="rId5"/>
          <a:stretch>
            <a:fillRect/>
          </a:stretch>
        </p:blipFill>
        <p:spPr>
          <a:xfrm>
            <a:off x="1412683" y="1643791"/>
            <a:ext cx="5278777" cy="3391614"/>
          </a:xfrm>
          <a:prstGeom prst="rect">
            <a:avLst/>
          </a:prstGeom>
        </p:spPr>
      </p:pic>
      <p:cxnSp>
        <p:nvCxnSpPr>
          <p:cNvPr id="25" name="Straight Connector 24">
            <a:extLst>
              <a:ext uri="{FF2B5EF4-FFF2-40B4-BE49-F238E27FC236}">
                <a16:creationId xmlns:a16="http://schemas.microsoft.com/office/drawing/2014/main" id="{FD2308B7-2829-44DD-B213-27EEBDED1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Content Placeholder 11">
            <a:extLst>
              <a:ext uri="{FF2B5EF4-FFF2-40B4-BE49-F238E27FC236}">
                <a16:creationId xmlns:a16="http://schemas.microsoft.com/office/drawing/2014/main" id="{B67F7A3C-C36B-4C55-B4FB-BB97CD9F58C7}"/>
              </a:ext>
            </a:extLst>
          </p:cNvPr>
          <p:cNvSpPr>
            <a:spLocks noGrp="1"/>
          </p:cNvSpPr>
          <p:nvPr>
            <p:ph idx="1"/>
          </p:nvPr>
        </p:nvSpPr>
        <p:spPr>
          <a:xfrm>
            <a:off x="7535824" y="3010240"/>
            <a:ext cx="3360771" cy="2865628"/>
          </a:xfrm>
        </p:spPr>
        <p:txBody>
          <a:bodyPr>
            <a:normAutofit/>
          </a:bodyPr>
          <a:lstStyle/>
          <a:p>
            <a:pPr marL="0" indent="0" algn="ctr">
              <a:buNone/>
            </a:pPr>
            <a:r>
              <a:rPr lang="en-US" dirty="0">
                <a:solidFill>
                  <a:schemeClr val="accent1">
                    <a:lumMod val="75000"/>
                  </a:schemeClr>
                </a:solidFill>
                <a:effectLst>
                  <a:outerShdw blurRad="38100" dist="38100" dir="2700000" algn="tl">
                    <a:srgbClr val="000000">
                      <a:alpha val="43137"/>
                    </a:srgbClr>
                  </a:outerShdw>
                </a:effectLst>
                <a:latin typeface="Book Antiqua" panose="02040602050305030304" pitchFamily="18" charset="0"/>
              </a:rPr>
              <a:t>Personal Health Journey</a:t>
            </a:r>
          </a:p>
        </p:txBody>
      </p:sp>
    </p:spTree>
    <p:extLst>
      <p:ext uri="{BB962C8B-B14F-4D97-AF65-F5344CB8AC3E}">
        <p14:creationId xmlns:p14="http://schemas.microsoft.com/office/powerpoint/2010/main" val="28845396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590A9-5125-47EA-9DB0-B3941887CE5A}"/>
              </a:ext>
            </a:extLst>
          </p:cNvPr>
          <p:cNvSpPr>
            <a:spLocks noGrp="1"/>
          </p:cNvSpPr>
          <p:nvPr>
            <p:ph type="title"/>
          </p:nvPr>
        </p:nvSpPr>
        <p:spPr/>
        <p:txBody>
          <a:bodyPr>
            <a:normAutofit/>
          </a:bodyPr>
          <a:lstStyle/>
          <a:p>
            <a:r>
              <a:rPr lang="en-US" sz="2800" cap="small" dirty="0">
                <a:effectLst>
                  <a:outerShdw blurRad="38100" dist="38100" dir="2700000" algn="tl">
                    <a:srgbClr val="000000">
                      <a:alpha val="43137"/>
                    </a:srgbClr>
                  </a:outerShdw>
                </a:effectLst>
              </a:rPr>
              <a:t>Altrua HealthShare App Sample Screen Shots</a:t>
            </a:r>
          </a:p>
        </p:txBody>
      </p:sp>
      <p:pic>
        <p:nvPicPr>
          <p:cNvPr id="7" name="Content Placeholder 6">
            <a:extLst>
              <a:ext uri="{FF2B5EF4-FFF2-40B4-BE49-F238E27FC236}">
                <a16:creationId xmlns:a16="http://schemas.microsoft.com/office/drawing/2014/main" id="{B8374795-A829-4B06-90F5-D07E63EE29EC}"/>
              </a:ext>
            </a:extLst>
          </p:cNvPr>
          <p:cNvPicPr>
            <a:picLocks noGrp="1" noChangeAspect="1"/>
          </p:cNvPicPr>
          <p:nvPr>
            <p:ph idx="1"/>
          </p:nvPr>
        </p:nvPicPr>
        <p:blipFill>
          <a:blip r:embed="rId2"/>
          <a:stretch>
            <a:fillRect/>
          </a:stretch>
        </p:blipFill>
        <p:spPr>
          <a:xfrm>
            <a:off x="3673208" y="2759257"/>
            <a:ext cx="3561905" cy="2914286"/>
          </a:xfrm>
          <a:prstGeom prst="rect">
            <a:avLst/>
          </a:prstGeom>
        </p:spPr>
      </p:pic>
      <p:sp>
        <p:nvSpPr>
          <p:cNvPr id="9" name="TextBox 8">
            <a:extLst>
              <a:ext uri="{FF2B5EF4-FFF2-40B4-BE49-F238E27FC236}">
                <a16:creationId xmlns:a16="http://schemas.microsoft.com/office/drawing/2014/main" id="{CDDA2FFD-4674-46BB-B27C-2C10258862B7}"/>
              </a:ext>
            </a:extLst>
          </p:cNvPr>
          <p:cNvSpPr txBox="1"/>
          <p:nvPr/>
        </p:nvSpPr>
        <p:spPr>
          <a:xfrm>
            <a:off x="829408" y="3174024"/>
            <a:ext cx="2772745" cy="830997"/>
          </a:xfrm>
          <a:prstGeom prst="rect">
            <a:avLst/>
          </a:prstGeom>
          <a:noFill/>
        </p:spPr>
        <p:txBody>
          <a:bodyPr wrap="square" rtlCol="0">
            <a:spAutoFit/>
          </a:bodyPr>
          <a:lstStyle/>
          <a:p>
            <a:pPr algn="ctr"/>
            <a:r>
              <a:rPr lang="en-US" sz="2400" dirty="0">
                <a:solidFill>
                  <a:schemeClr val="accent1">
                    <a:lumMod val="75000"/>
                  </a:schemeClr>
                </a:solidFill>
                <a:effectLst>
                  <a:outerShdw blurRad="38100" dist="38100" dir="2700000" algn="tl">
                    <a:srgbClr val="000000">
                      <a:alpha val="43137"/>
                    </a:srgbClr>
                  </a:outerShdw>
                </a:effectLst>
              </a:rPr>
              <a:t>Digital Health </a:t>
            </a:r>
          </a:p>
          <a:p>
            <a:pPr algn="ctr"/>
            <a:r>
              <a:rPr lang="en-US" sz="2400" dirty="0">
                <a:solidFill>
                  <a:schemeClr val="accent1">
                    <a:lumMod val="75000"/>
                  </a:schemeClr>
                </a:solidFill>
                <a:effectLst>
                  <a:outerShdw blurRad="38100" dist="38100" dir="2700000" algn="tl">
                    <a:srgbClr val="000000">
                      <a:alpha val="43137"/>
                    </a:srgbClr>
                  </a:outerShdw>
                </a:effectLst>
              </a:rPr>
              <a:t>Wallet</a:t>
            </a:r>
          </a:p>
        </p:txBody>
      </p:sp>
      <p:pic>
        <p:nvPicPr>
          <p:cNvPr id="10" name="Picture 9">
            <a:extLst>
              <a:ext uri="{FF2B5EF4-FFF2-40B4-BE49-F238E27FC236}">
                <a16:creationId xmlns:a16="http://schemas.microsoft.com/office/drawing/2014/main" id="{BCEC3427-2EB3-4060-964E-B925D0F61B34}"/>
              </a:ext>
            </a:extLst>
          </p:cNvPr>
          <p:cNvPicPr>
            <a:picLocks noChangeAspect="1"/>
          </p:cNvPicPr>
          <p:nvPr/>
        </p:nvPicPr>
        <p:blipFill>
          <a:blip r:embed="rId3"/>
          <a:stretch>
            <a:fillRect/>
          </a:stretch>
        </p:blipFill>
        <p:spPr>
          <a:xfrm>
            <a:off x="7235113" y="2759257"/>
            <a:ext cx="3571429" cy="2914286"/>
          </a:xfrm>
          <a:prstGeom prst="rect">
            <a:avLst/>
          </a:prstGeom>
        </p:spPr>
      </p:pic>
    </p:spTree>
    <p:extLst>
      <p:ext uri="{BB962C8B-B14F-4D97-AF65-F5344CB8AC3E}">
        <p14:creationId xmlns:p14="http://schemas.microsoft.com/office/powerpoint/2010/main" val="378492296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D56E41F-B8E0-4D18-B554-FD40260DE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DB31E17-E562-4F82-98D0-858C84120F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8" name="Picture 17">
              <a:extLst>
                <a:ext uri="{FF2B5EF4-FFF2-40B4-BE49-F238E27FC236}">
                  <a16:creationId xmlns:a16="http://schemas.microsoft.com/office/drawing/2014/main" id="{58BF3B07-5EF6-4E5B-834E-C1398DB60AD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9" name="Rectangle 18">
              <a:extLst>
                <a:ext uri="{FF2B5EF4-FFF2-40B4-BE49-F238E27FC236}">
                  <a16:creationId xmlns:a16="http://schemas.microsoft.com/office/drawing/2014/main" id="{3DDA1859-D108-4C60-B38B-C85485AB38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0" name="Picture 19">
              <a:extLst>
                <a:ext uri="{FF2B5EF4-FFF2-40B4-BE49-F238E27FC236}">
                  <a16:creationId xmlns:a16="http://schemas.microsoft.com/office/drawing/2014/main" id="{E498EA77-084B-43CC-B94D-566F1D8E1EE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1" name="Picture 20">
              <a:extLst>
                <a:ext uri="{FF2B5EF4-FFF2-40B4-BE49-F238E27FC236}">
                  <a16:creationId xmlns:a16="http://schemas.microsoft.com/office/drawing/2014/main" id="{99B16D3F-47E8-419E-9C4E-ED6FC918FBB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446590A9-5125-47EA-9DB0-B3941887CE5A}"/>
              </a:ext>
            </a:extLst>
          </p:cNvPr>
          <p:cNvSpPr>
            <a:spLocks noGrp="1"/>
          </p:cNvSpPr>
          <p:nvPr>
            <p:ph type="title"/>
          </p:nvPr>
        </p:nvSpPr>
        <p:spPr>
          <a:xfrm>
            <a:off x="7355370" y="982132"/>
            <a:ext cx="3743987" cy="1303867"/>
          </a:xfrm>
        </p:spPr>
        <p:txBody>
          <a:bodyPr>
            <a:normAutofit/>
          </a:bodyPr>
          <a:lstStyle/>
          <a:p>
            <a:pPr>
              <a:lnSpc>
                <a:spcPct val="90000"/>
              </a:lnSpc>
            </a:pPr>
            <a:r>
              <a:rPr lang="en-US" sz="2500" cap="small" dirty="0">
                <a:solidFill>
                  <a:srgbClr val="262626"/>
                </a:solidFill>
                <a:effectLst>
                  <a:outerShdw blurRad="38100" dist="38100" dir="2700000" algn="tl">
                    <a:srgbClr val="000000">
                      <a:alpha val="43137"/>
                    </a:srgbClr>
                  </a:outerShdw>
                </a:effectLst>
              </a:rPr>
              <a:t>Altrua HealthShare App Sample Screen Shots</a:t>
            </a:r>
          </a:p>
        </p:txBody>
      </p:sp>
      <p:sp>
        <p:nvSpPr>
          <p:cNvPr id="23" name="Rectangle 22">
            <a:extLst>
              <a:ext uri="{FF2B5EF4-FFF2-40B4-BE49-F238E27FC236}">
                <a16:creationId xmlns:a16="http://schemas.microsoft.com/office/drawing/2014/main" id="{23E937B9-07EE-456A-A31C-41A8866E2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6">
            <a:extLst>
              <a:ext uri="{FF2B5EF4-FFF2-40B4-BE49-F238E27FC236}">
                <a16:creationId xmlns:a16="http://schemas.microsoft.com/office/drawing/2014/main" id="{67B7A838-5C79-49B8-BDBC-163B73BF77D5}"/>
              </a:ext>
            </a:extLst>
          </p:cNvPr>
          <p:cNvPicPr>
            <a:picLocks noChangeAspect="1"/>
          </p:cNvPicPr>
          <p:nvPr/>
        </p:nvPicPr>
        <p:blipFill>
          <a:blip r:embed="rId5"/>
          <a:stretch>
            <a:fillRect/>
          </a:stretch>
        </p:blipFill>
        <p:spPr>
          <a:xfrm>
            <a:off x="1412683" y="1716374"/>
            <a:ext cx="5278777" cy="3246447"/>
          </a:xfrm>
          <a:prstGeom prst="rect">
            <a:avLst/>
          </a:prstGeom>
        </p:spPr>
      </p:pic>
      <p:cxnSp>
        <p:nvCxnSpPr>
          <p:cNvPr id="25" name="Straight Connector 24">
            <a:extLst>
              <a:ext uri="{FF2B5EF4-FFF2-40B4-BE49-F238E27FC236}">
                <a16:creationId xmlns:a16="http://schemas.microsoft.com/office/drawing/2014/main" id="{FD2308B7-2829-44DD-B213-27EEBDED1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Content Placeholder 11">
            <a:extLst>
              <a:ext uri="{FF2B5EF4-FFF2-40B4-BE49-F238E27FC236}">
                <a16:creationId xmlns:a16="http://schemas.microsoft.com/office/drawing/2014/main" id="{1EE0C9A4-41E0-4642-815D-0989FF2C0942}"/>
              </a:ext>
            </a:extLst>
          </p:cNvPr>
          <p:cNvSpPr>
            <a:spLocks noGrp="1"/>
          </p:cNvSpPr>
          <p:nvPr>
            <p:ph idx="1"/>
          </p:nvPr>
        </p:nvSpPr>
        <p:spPr>
          <a:xfrm>
            <a:off x="7555772" y="3045406"/>
            <a:ext cx="3360771" cy="2578752"/>
          </a:xfrm>
        </p:spPr>
        <p:txBody>
          <a:bodyPr>
            <a:normAutofit/>
          </a:bodyPr>
          <a:lstStyle/>
          <a:p>
            <a:pPr marL="0" indent="0" algn="ctr">
              <a:buNone/>
            </a:pPr>
            <a:r>
              <a:rPr lang="en-US" dirty="0">
                <a:solidFill>
                  <a:schemeClr val="accent1">
                    <a:lumMod val="75000"/>
                  </a:schemeClr>
                </a:solidFill>
                <a:effectLst>
                  <a:outerShdw blurRad="38100" dist="38100" dir="2700000" algn="tl">
                    <a:srgbClr val="000000">
                      <a:alpha val="43137"/>
                    </a:srgbClr>
                  </a:outerShdw>
                </a:effectLst>
                <a:latin typeface="Book Antiqua" panose="02040602050305030304" pitchFamily="18" charset="0"/>
              </a:rPr>
              <a:t>Personal Health Services</a:t>
            </a:r>
          </a:p>
        </p:txBody>
      </p:sp>
    </p:spTree>
    <p:extLst>
      <p:ext uri="{BB962C8B-B14F-4D97-AF65-F5344CB8AC3E}">
        <p14:creationId xmlns:p14="http://schemas.microsoft.com/office/powerpoint/2010/main" val="143906015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43" name="Picture 42">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4" name="Rectangle 43">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45" name="Picture 44">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46" name="Picture 45">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48" name="Straight Connector 47">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50" name="Rectangle 49">
            <a:extLst>
              <a:ext uri="{FF2B5EF4-FFF2-40B4-BE49-F238E27FC236}">
                <a16:creationId xmlns:a16="http://schemas.microsoft.com/office/drawing/2014/main" id="{1CD07172-CD61-45EB-BEE3-F644503E5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1EADA5DB-ED12-413A-AAB5-6A8D1152E6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8BA45E5C-ACB9-49E8-B4DB-5255C237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46590A9-5125-47EA-9DB0-B3941887CE5A}"/>
              </a:ext>
            </a:extLst>
          </p:cNvPr>
          <p:cNvSpPr>
            <a:spLocks noGrp="1"/>
          </p:cNvSpPr>
          <p:nvPr>
            <p:ph type="title"/>
          </p:nvPr>
        </p:nvSpPr>
        <p:spPr>
          <a:xfrm>
            <a:off x="604837" y="1064102"/>
            <a:ext cx="3535780" cy="1454972"/>
          </a:xfrm>
        </p:spPr>
        <p:txBody>
          <a:bodyPr vert="horz" lIns="91440" tIns="45720" rIns="91440" bIns="45720" rtlCol="0" anchor="b">
            <a:normAutofit/>
          </a:bodyPr>
          <a:lstStyle/>
          <a:p>
            <a:r>
              <a:rPr lang="en-US" sz="2800" cap="small" dirty="0">
                <a:solidFill>
                  <a:srgbClr val="262626"/>
                </a:solidFill>
                <a:effectLst>
                  <a:outerShdw blurRad="38100" dist="38100" dir="2700000" algn="tl">
                    <a:srgbClr val="000000">
                      <a:alpha val="43137"/>
                    </a:srgbClr>
                  </a:outerShdw>
                </a:effectLst>
              </a:rPr>
              <a:t>Altrua HealthShare App Sample Screen Shots</a:t>
            </a:r>
          </a:p>
        </p:txBody>
      </p:sp>
      <p:sp>
        <p:nvSpPr>
          <p:cNvPr id="9" name="Content Placeholder 8">
            <a:extLst>
              <a:ext uri="{FF2B5EF4-FFF2-40B4-BE49-F238E27FC236}">
                <a16:creationId xmlns:a16="http://schemas.microsoft.com/office/drawing/2014/main" id="{23F1EEC0-A872-4D4A-90F0-712BB090ED67}"/>
              </a:ext>
            </a:extLst>
          </p:cNvPr>
          <p:cNvSpPr>
            <a:spLocks noGrp="1"/>
          </p:cNvSpPr>
          <p:nvPr>
            <p:ph idx="1"/>
          </p:nvPr>
        </p:nvSpPr>
        <p:spPr>
          <a:xfrm>
            <a:off x="841320" y="3198265"/>
            <a:ext cx="3112851" cy="1452641"/>
          </a:xfrm>
        </p:spPr>
        <p:txBody>
          <a:bodyPr vert="horz" lIns="91440" tIns="45720" rIns="91440" bIns="45720" rtlCol="0" anchor="t">
            <a:normAutofit/>
          </a:bodyPr>
          <a:lstStyle/>
          <a:p>
            <a:pPr marL="0" indent="0" algn="ctr">
              <a:buNone/>
            </a:pPr>
            <a:r>
              <a:rPr lang="en-US" kern="1200" cap="none" dirty="0">
                <a:solidFill>
                  <a:schemeClr val="accent1">
                    <a:lumMod val="75000"/>
                  </a:schemeClr>
                </a:solidFill>
                <a:effectLst>
                  <a:outerShdw blurRad="38100" dist="38100" dir="2700000" algn="tl">
                    <a:srgbClr val="000000">
                      <a:alpha val="43137"/>
                    </a:srgbClr>
                  </a:outerShdw>
                </a:effectLst>
                <a:latin typeface="Book Antiqua" panose="02040602050305030304" pitchFamily="18" charset="0"/>
              </a:rPr>
              <a:t>Health Tribe</a:t>
            </a:r>
          </a:p>
        </p:txBody>
      </p:sp>
      <p:sp useBgFill="1">
        <p:nvSpPr>
          <p:cNvPr id="56" name="Rectangle 55">
            <a:extLst>
              <a:ext uri="{FF2B5EF4-FFF2-40B4-BE49-F238E27FC236}">
                <a16:creationId xmlns:a16="http://schemas.microsoft.com/office/drawing/2014/main" id="{857E618C-1D7B-4A51-90C1-6106CD8A1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ell phone&#10;&#10;Description generated with very high confidence">
            <a:extLst>
              <a:ext uri="{FF2B5EF4-FFF2-40B4-BE49-F238E27FC236}">
                <a16:creationId xmlns:a16="http://schemas.microsoft.com/office/drawing/2014/main" id="{4E4C2422-7521-4E36-8EDF-EB858D08DB0E}"/>
              </a:ext>
            </a:extLst>
          </p:cNvPr>
          <p:cNvPicPr>
            <a:picLocks noChangeAspect="1"/>
          </p:cNvPicPr>
          <p:nvPr/>
        </p:nvPicPr>
        <p:blipFill>
          <a:blip r:embed="rId5"/>
          <a:stretch>
            <a:fillRect/>
          </a:stretch>
        </p:blipFill>
        <p:spPr>
          <a:xfrm>
            <a:off x="5435910" y="1490216"/>
            <a:ext cx="6098041" cy="3826520"/>
          </a:xfrm>
          <a:prstGeom prst="rect">
            <a:avLst/>
          </a:prstGeom>
        </p:spPr>
      </p:pic>
    </p:spTree>
    <p:extLst>
      <p:ext uri="{BB962C8B-B14F-4D97-AF65-F5344CB8AC3E}">
        <p14:creationId xmlns:p14="http://schemas.microsoft.com/office/powerpoint/2010/main" val="5114903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696F1-D6B5-4531-9E61-ACD7D5FB6707}"/>
              </a:ext>
            </a:extLst>
          </p:cNvPr>
          <p:cNvSpPr>
            <a:spLocks noGrp="1"/>
          </p:cNvSpPr>
          <p:nvPr>
            <p:ph type="title"/>
          </p:nvPr>
        </p:nvSpPr>
        <p:spPr>
          <a:xfrm>
            <a:off x="1295402" y="982132"/>
            <a:ext cx="9601196" cy="1303867"/>
          </a:xfrm>
        </p:spPr>
        <p:txBody>
          <a:bodyPr>
            <a:normAutofit/>
          </a:bodyPr>
          <a:lstStyle/>
          <a:p>
            <a:r>
              <a:rPr lang="en-US" cap="small" dirty="0">
                <a:effectLst>
                  <a:outerShdw blurRad="38100" dist="38100" dir="2700000" algn="tl">
                    <a:srgbClr val="000000">
                      <a:alpha val="43137"/>
                    </a:srgbClr>
                  </a:outerShdw>
                </a:effectLst>
              </a:rPr>
              <a:t>Altrua HealthShare App Highlights </a:t>
            </a:r>
          </a:p>
        </p:txBody>
      </p:sp>
      <p:pic>
        <p:nvPicPr>
          <p:cNvPr id="4" name="Picture 3">
            <a:extLst>
              <a:ext uri="{FF2B5EF4-FFF2-40B4-BE49-F238E27FC236}">
                <a16:creationId xmlns:a16="http://schemas.microsoft.com/office/drawing/2014/main" id="{226D162A-BE55-4A85-AA3D-6CD64B694488}"/>
              </a:ext>
            </a:extLst>
          </p:cNvPr>
          <p:cNvPicPr>
            <a:picLocks noChangeAspect="1"/>
          </p:cNvPicPr>
          <p:nvPr/>
        </p:nvPicPr>
        <p:blipFill rotWithShape="1">
          <a:blip r:embed="rId3"/>
          <a:srcRect l="2247" r="6" b="6"/>
          <a:stretch/>
        </p:blipFill>
        <p:spPr>
          <a:xfrm>
            <a:off x="1434269" y="2701180"/>
            <a:ext cx="2739728" cy="2852640"/>
          </a:xfrm>
          <a:prstGeom prst="rect">
            <a:avLst/>
          </a:prstGeom>
          <a:ln w="57150" cmpd="thickThin">
            <a:solidFill>
              <a:schemeClr val="tx1">
                <a:lumMod val="50000"/>
                <a:lumOff val="50000"/>
              </a:schemeClr>
            </a:solidFill>
            <a:miter lim="800000"/>
          </a:ln>
        </p:spPr>
      </p:pic>
      <p:sp>
        <p:nvSpPr>
          <p:cNvPr id="3" name="Content Placeholder 2">
            <a:extLst>
              <a:ext uri="{FF2B5EF4-FFF2-40B4-BE49-F238E27FC236}">
                <a16:creationId xmlns:a16="http://schemas.microsoft.com/office/drawing/2014/main" id="{8640740D-1692-4493-8163-2F34BA84CAEE}"/>
              </a:ext>
            </a:extLst>
          </p:cNvPr>
          <p:cNvSpPr>
            <a:spLocks noGrp="1"/>
          </p:cNvSpPr>
          <p:nvPr>
            <p:ph idx="1"/>
          </p:nvPr>
        </p:nvSpPr>
        <p:spPr>
          <a:xfrm>
            <a:off x="4630401" y="2799527"/>
            <a:ext cx="3300619" cy="3318936"/>
          </a:xfrm>
        </p:spPr>
        <p:txBody>
          <a:bodyPr>
            <a:normAutofit/>
          </a:bodyPr>
          <a:lstStyle/>
          <a:p>
            <a:pPr>
              <a:lnSpc>
                <a:spcPct val="90000"/>
              </a:lnSpc>
              <a:buFont typeface="Wingdings" panose="05000000000000000000" pitchFamily="2" charset="2"/>
              <a:buChar char="Ø"/>
            </a:pPr>
            <a:r>
              <a:rPr lang="en-US" sz="1400" dirty="0">
                <a:latin typeface="Book Antiqua" panose="02040602050305030304" pitchFamily="18" charset="0"/>
              </a:rPr>
              <a:t>Nutrition Programs</a:t>
            </a:r>
          </a:p>
          <a:p>
            <a:pPr>
              <a:lnSpc>
                <a:spcPct val="90000"/>
              </a:lnSpc>
              <a:buFont typeface="Wingdings" panose="05000000000000000000" pitchFamily="2" charset="2"/>
              <a:buChar char="Ø"/>
            </a:pPr>
            <a:r>
              <a:rPr lang="en-US" sz="1400" dirty="0">
                <a:latin typeface="Book Antiqua" panose="02040602050305030304" pitchFamily="18" charset="0"/>
              </a:rPr>
              <a:t>Fitness &amp; Physical Activity Programs</a:t>
            </a:r>
          </a:p>
          <a:p>
            <a:pPr>
              <a:lnSpc>
                <a:spcPct val="90000"/>
              </a:lnSpc>
              <a:buFont typeface="Wingdings" panose="05000000000000000000" pitchFamily="2" charset="2"/>
              <a:buChar char="Ø"/>
            </a:pPr>
            <a:r>
              <a:rPr lang="en-US" sz="1400" dirty="0">
                <a:latin typeface="Book Antiqua" panose="02040602050305030304" pitchFamily="18" charset="0"/>
              </a:rPr>
              <a:t>Medication Delivery Services</a:t>
            </a:r>
          </a:p>
          <a:p>
            <a:pPr>
              <a:lnSpc>
                <a:spcPct val="90000"/>
              </a:lnSpc>
              <a:buFont typeface="Wingdings" panose="05000000000000000000" pitchFamily="2" charset="2"/>
              <a:buChar char="Ø"/>
            </a:pPr>
            <a:r>
              <a:rPr lang="en-US" sz="1400" dirty="0">
                <a:latin typeface="Book Antiqua" panose="02040602050305030304" pitchFamily="18" charset="0"/>
              </a:rPr>
              <a:t>Medication Management Services</a:t>
            </a:r>
          </a:p>
          <a:p>
            <a:pPr>
              <a:lnSpc>
                <a:spcPct val="90000"/>
              </a:lnSpc>
              <a:buFont typeface="Wingdings" panose="05000000000000000000" pitchFamily="2" charset="2"/>
              <a:buChar char="Ø"/>
            </a:pPr>
            <a:r>
              <a:rPr lang="en-US" sz="1400" dirty="0">
                <a:latin typeface="Book Antiqua" panose="02040602050305030304" pitchFamily="18" charset="0"/>
              </a:rPr>
              <a:t>Lifestyle &amp; Clinical Coaching Programs</a:t>
            </a:r>
          </a:p>
          <a:p>
            <a:pPr>
              <a:lnSpc>
                <a:spcPct val="90000"/>
              </a:lnSpc>
              <a:buFont typeface="Wingdings" panose="05000000000000000000" pitchFamily="2" charset="2"/>
              <a:buChar char="Ø"/>
            </a:pPr>
            <a:r>
              <a:rPr lang="en-US" sz="1400" dirty="0">
                <a:latin typeface="Book Antiqua" panose="02040602050305030304" pitchFamily="18" charset="0"/>
              </a:rPr>
              <a:t>Mindfulness Programs</a:t>
            </a:r>
          </a:p>
          <a:p>
            <a:pPr>
              <a:lnSpc>
                <a:spcPct val="90000"/>
              </a:lnSpc>
              <a:buFont typeface="Wingdings" panose="05000000000000000000" pitchFamily="2" charset="2"/>
              <a:buChar char="Ø"/>
            </a:pPr>
            <a:r>
              <a:rPr lang="en-US" sz="1400" dirty="0">
                <a:latin typeface="Book Antiqua" panose="02040602050305030304" pitchFamily="18" charset="0"/>
              </a:rPr>
              <a:t>Stress &amp; Anxiety Management Programs</a:t>
            </a:r>
          </a:p>
          <a:p>
            <a:pPr marL="0" indent="0">
              <a:lnSpc>
                <a:spcPct val="90000"/>
              </a:lnSpc>
              <a:buNone/>
            </a:pPr>
            <a:endParaRPr lang="en-US" sz="1000" dirty="0">
              <a:latin typeface="Book Antiqua" panose="02040602050305030304" pitchFamily="18" charset="0"/>
            </a:endParaRPr>
          </a:p>
        </p:txBody>
      </p:sp>
      <p:sp>
        <p:nvSpPr>
          <p:cNvPr id="7" name="Content Placeholder 2">
            <a:extLst>
              <a:ext uri="{FF2B5EF4-FFF2-40B4-BE49-F238E27FC236}">
                <a16:creationId xmlns:a16="http://schemas.microsoft.com/office/drawing/2014/main" id="{35BA3E7B-79E8-45AA-A27B-FAD9745A7F17}"/>
              </a:ext>
            </a:extLst>
          </p:cNvPr>
          <p:cNvSpPr txBox="1">
            <a:spLocks/>
          </p:cNvSpPr>
          <p:nvPr/>
        </p:nvSpPr>
        <p:spPr>
          <a:xfrm>
            <a:off x="8011192" y="2799527"/>
            <a:ext cx="3426581"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nSpc>
                <a:spcPct val="90000"/>
              </a:lnSpc>
              <a:buFont typeface="Wingdings" panose="05000000000000000000" pitchFamily="2" charset="2"/>
              <a:buChar char="Ø"/>
            </a:pPr>
            <a:r>
              <a:rPr lang="en-US" sz="1400" dirty="0">
                <a:latin typeface="Book Antiqua" panose="02040602050305030304" pitchFamily="18" charset="0"/>
              </a:rPr>
              <a:t>Kids Health Programs</a:t>
            </a:r>
          </a:p>
          <a:p>
            <a:pPr>
              <a:lnSpc>
                <a:spcPct val="90000"/>
              </a:lnSpc>
              <a:buFont typeface="Wingdings" panose="05000000000000000000" pitchFamily="2" charset="2"/>
              <a:buChar char="Ø"/>
            </a:pPr>
            <a:r>
              <a:rPr lang="en-US" sz="1400" dirty="0">
                <a:latin typeface="Book Antiqua" panose="02040602050305030304" pitchFamily="18" charset="0"/>
              </a:rPr>
              <a:t>Virtual Primary Care Programs</a:t>
            </a:r>
          </a:p>
          <a:p>
            <a:pPr>
              <a:lnSpc>
                <a:spcPct val="90000"/>
              </a:lnSpc>
              <a:buFont typeface="Wingdings" panose="05000000000000000000" pitchFamily="2" charset="2"/>
              <a:buChar char="Ø"/>
            </a:pPr>
            <a:r>
              <a:rPr lang="en-US" sz="1400" dirty="0">
                <a:latin typeface="Book Antiqua" panose="02040602050305030304" pitchFamily="18" charset="0"/>
              </a:rPr>
              <a:t>Charitable Giving Programs</a:t>
            </a:r>
          </a:p>
          <a:p>
            <a:pPr>
              <a:lnSpc>
                <a:spcPct val="90000"/>
              </a:lnSpc>
              <a:buFont typeface="Wingdings" panose="05000000000000000000" pitchFamily="2" charset="2"/>
              <a:buChar char="Ø"/>
            </a:pPr>
            <a:r>
              <a:rPr lang="en-US" sz="1400" dirty="0">
                <a:latin typeface="Book Antiqua" panose="02040602050305030304" pitchFamily="18" charset="0"/>
              </a:rPr>
              <a:t>Home Monitoring Programs</a:t>
            </a:r>
          </a:p>
          <a:p>
            <a:pPr>
              <a:lnSpc>
                <a:spcPct val="90000"/>
              </a:lnSpc>
              <a:buFont typeface="Wingdings" panose="05000000000000000000" pitchFamily="2" charset="2"/>
              <a:buChar char="Ø"/>
            </a:pPr>
            <a:r>
              <a:rPr lang="en-US" sz="1400" dirty="0">
                <a:latin typeface="Book Antiqua" panose="02040602050305030304" pitchFamily="18" charset="0"/>
              </a:rPr>
              <a:t>Physician Home Visit Programs</a:t>
            </a:r>
          </a:p>
          <a:p>
            <a:pPr>
              <a:lnSpc>
                <a:spcPct val="90000"/>
              </a:lnSpc>
              <a:buFont typeface="Wingdings" panose="05000000000000000000" pitchFamily="2" charset="2"/>
              <a:buChar char="Ø"/>
            </a:pPr>
            <a:r>
              <a:rPr lang="en-US" sz="1400" dirty="0">
                <a:latin typeface="Book Antiqua" panose="02040602050305030304" pitchFamily="18" charset="0"/>
              </a:rPr>
              <a:t>Integrative Medicine/Precision Medicine Programs</a:t>
            </a:r>
          </a:p>
          <a:p>
            <a:pPr>
              <a:lnSpc>
                <a:spcPct val="90000"/>
              </a:lnSpc>
              <a:buFont typeface="Wingdings" panose="05000000000000000000" pitchFamily="2" charset="2"/>
              <a:buChar char="Ø"/>
            </a:pPr>
            <a:r>
              <a:rPr lang="en-US" sz="1400" dirty="0">
                <a:latin typeface="Book Antiqua" panose="02040602050305030304" pitchFamily="18" charset="0"/>
              </a:rPr>
              <a:t>Chronic Condition Management Programs</a:t>
            </a:r>
          </a:p>
          <a:p>
            <a:pPr>
              <a:lnSpc>
                <a:spcPct val="90000"/>
              </a:lnSpc>
              <a:buFont typeface="Wingdings" panose="05000000000000000000" pitchFamily="2" charset="2"/>
              <a:buChar char="Ø"/>
            </a:pPr>
            <a:r>
              <a:rPr lang="en-US" sz="1400" dirty="0">
                <a:latin typeface="Book Antiqua" panose="02040602050305030304" pitchFamily="18" charset="0"/>
              </a:rPr>
              <a:t>Sleep Management Programs</a:t>
            </a:r>
            <a:endParaRPr lang="en-US" sz="1000" dirty="0">
              <a:latin typeface="Book Antiqua" panose="02040602050305030304" pitchFamily="18" charset="0"/>
            </a:endParaRPr>
          </a:p>
          <a:p>
            <a:pPr marL="0" indent="0">
              <a:lnSpc>
                <a:spcPct val="90000"/>
              </a:lnSpc>
              <a:buNone/>
            </a:pPr>
            <a:endParaRPr lang="en-US" sz="1400" dirty="0">
              <a:latin typeface="Book Antiqua" panose="02040602050305030304" pitchFamily="18" charset="0"/>
            </a:endParaRPr>
          </a:p>
        </p:txBody>
      </p:sp>
    </p:spTree>
    <p:extLst>
      <p:ext uri="{BB962C8B-B14F-4D97-AF65-F5344CB8AC3E}">
        <p14:creationId xmlns:p14="http://schemas.microsoft.com/office/powerpoint/2010/main" val="341381344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59C2C63-D709-4949-9465-29A52CBED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EFD2038-15D6-4003-8350-AFEC394EE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CF519C2-F6BE-41BE-A50E-54B98359C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sp>
      <p:grpSp>
        <p:nvGrpSpPr>
          <p:cNvPr id="13" name="Group 12">
            <a:extLst>
              <a:ext uri="{FF2B5EF4-FFF2-40B4-BE49-F238E27FC236}">
                <a16:creationId xmlns:a16="http://schemas.microsoft.com/office/drawing/2014/main" id="{7767AD93-AD3E-4C62-97D5-E54E14B2EA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4" name="Rounded Rectangle 17">
              <a:extLst>
                <a:ext uri="{FF2B5EF4-FFF2-40B4-BE49-F238E27FC236}">
                  <a16:creationId xmlns:a16="http://schemas.microsoft.com/office/drawing/2014/main" id="{AA443E8D-EC07-4B8F-B370-2A1153F350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841F0AA1-D12D-4FDB-BF66-D9398ED9303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6" name="Rounded Rectangle 20">
              <a:extLst>
                <a:ext uri="{FF2B5EF4-FFF2-40B4-BE49-F238E27FC236}">
                  <a16:creationId xmlns:a16="http://schemas.microsoft.com/office/drawing/2014/main" id="{E2B949DE-0178-4942-80DE-811C1AA4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84AA86D-EAE1-4E3F-A54C-7F1E390B6D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B82F4ADA-55B2-457F-9781-C25A893E4A51}"/>
              </a:ext>
            </a:extLst>
          </p:cNvPr>
          <p:cNvSpPr>
            <a:spLocks noGrp="1"/>
          </p:cNvSpPr>
          <p:nvPr>
            <p:ph type="ctrTitle"/>
          </p:nvPr>
        </p:nvSpPr>
        <p:spPr>
          <a:xfrm>
            <a:off x="2478024" y="1871131"/>
            <a:ext cx="7235952" cy="1515533"/>
          </a:xfrm>
        </p:spPr>
        <p:txBody>
          <a:bodyPr>
            <a:normAutofit/>
          </a:bodyPr>
          <a:lstStyle/>
          <a:p>
            <a:r>
              <a:rPr lang="en-US" cap="small" dirty="0">
                <a:solidFill>
                  <a:schemeClr val="bg1"/>
                </a:solidFill>
                <a:effectLst>
                  <a:outerShdw blurRad="38100" dist="38100" dir="2700000" algn="tl">
                    <a:srgbClr val="000000">
                      <a:alpha val="43137"/>
                    </a:srgbClr>
                  </a:outerShdw>
                </a:effectLst>
              </a:rPr>
              <a:t>Magellan RX</a:t>
            </a:r>
          </a:p>
        </p:txBody>
      </p:sp>
      <p:cxnSp>
        <p:nvCxnSpPr>
          <p:cNvPr id="19" name="Straight Connector 18">
            <a:extLst>
              <a:ext uri="{FF2B5EF4-FFF2-40B4-BE49-F238E27FC236}">
                <a16:creationId xmlns:a16="http://schemas.microsoft.com/office/drawing/2014/main" id="{0772CE55-4C36-44F1-A9BD-379BEB8431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7667DFE3-B328-4DB8-9981-249F55A28FE3}"/>
              </a:ext>
            </a:extLst>
          </p:cNvPr>
          <p:cNvSpPr txBox="1"/>
          <p:nvPr/>
        </p:nvSpPr>
        <p:spPr>
          <a:xfrm>
            <a:off x="4015272" y="4011155"/>
            <a:ext cx="4161453" cy="830997"/>
          </a:xfrm>
          <a:prstGeom prst="rect">
            <a:avLst/>
          </a:prstGeom>
          <a:noFill/>
        </p:spPr>
        <p:txBody>
          <a:bodyPr wrap="square" rtlCol="0">
            <a:spAutoFit/>
          </a:bodyPr>
          <a:lstStyle/>
          <a:p>
            <a:pPr algn="ctr"/>
            <a:r>
              <a:rPr lang="en-US" sz="2400" cap="small" dirty="0">
                <a:solidFill>
                  <a:schemeClr val="bg1"/>
                </a:solidFill>
              </a:rPr>
              <a:t>Prescription Discount Program</a:t>
            </a:r>
          </a:p>
        </p:txBody>
      </p:sp>
    </p:spTree>
    <p:extLst>
      <p:ext uri="{BB962C8B-B14F-4D97-AF65-F5344CB8AC3E}">
        <p14:creationId xmlns:p14="http://schemas.microsoft.com/office/powerpoint/2010/main" val="407438123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78F82EC-8ECC-47F3-8BA3-431EDE1D7C70}"/>
              </a:ext>
            </a:extLst>
          </p:cNvPr>
          <p:cNvSpPr>
            <a:spLocks noGrp="1"/>
          </p:cNvSpPr>
          <p:nvPr>
            <p:ph type="title"/>
          </p:nvPr>
        </p:nvSpPr>
        <p:spPr>
          <a:xfrm>
            <a:off x="557165" y="955998"/>
            <a:ext cx="3529997" cy="4946003"/>
          </a:xfrm>
        </p:spPr>
        <p:txBody>
          <a:bodyPr vert="horz" lIns="91440" tIns="45720" rIns="91440" bIns="45720" rtlCol="0" anchor="ctr">
            <a:normAutofit/>
          </a:bodyPr>
          <a:lstStyle/>
          <a:p>
            <a:r>
              <a:rPr lang="en-US" sz="4100" cap="small" dirty="0">
                <a:solidFill>
                  <a:srgbClr val="FFFFFF"/>
                </a:solidFill>
                <a:effectLst>
                  <a:outerShdw blurRad="38100" dist="38100" dir="2700000" algn="tl">
                    <a:srgbClr val="000000">
                      <a:alpha val="43137"/>
                    </a:srgbClr>
                  </a:outerShdw>
                </a:effectLst>
              </a:rPr>
              <a:t>Magellan RX Overview</a:t>
            </a:r>
          </a:p>
        </p:txBody>
      </p:sp>
      <p:sp>
        <p:nvSpPr>
          <p:cNvPr id="23" name="Rectangle 22">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06E775F-693C-4E09-A4A3-C0AE7EFAACD1}"/>
              </a:ext>
            </a:extLst>
          </p:cNvPr>
          <p:cNvSpPr txBox="1"/>
          <p:nvPr/>
        </p:nvSpPr>
        <p:spPr>
          <a:xfrm>
            <a:off x="5187683" y="726015"/>
            <a:ext cx="5953630" cy="5405968"/>
          </a:xfrm>
          <a:prstGeom prst="rect">
            <a:avLst/>
          </a:prstGeom>
        </p:spPr>
        <p:txBody>
          <a:bodyPr vert="horz" lIns="91440" tIns="45720" rIns="91440" bIns="45720" rtlCol="0" anchor="ctr">
            <a:normAutofit/>
          </a:bodyPr>
          <a:lstStyle/>
          <a:p>
            <a:pPr>
              <a:spcBef>
                <a:spcPct val="20000"/>
              </a:spcBef>
              <a:spcAft>
                <a:spcPts val="600"/>
              </a:spcAft>
              <a:buClr>
                <a:schemeClr val="accent1"/>
              </a:buClr>
              <a:buSzPct val="115000"/>
              <a:buFont typeface="Arial"/>
              <a:buChar char="•"/>
            </a:pPr>
            <a:endParaRPr lang="en-US" sz="2800" cap="small" dirty="0">
              <a:solidFill>
                <a:schemeClr val="bg1"/>
              </a:solidFill>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70490A4B-E11A-41F7-8FC5-FEA4F5F4C499}"/>
              </a:ext>
            </a:extLst>
          </p:cNvPr>
          <p:cNvSpPr txBox="1"/>
          <p:nvPr/>
        </p:nvSpPr>
        <p:spPr>
          <a:xfrm>
            <a:off x="5270185" y="1796223"/>
            <a:ext cx="6447152" cy="1754326"/>
          </a:xfrm>
          <a:prstGeom prst="rect">
            <a:avLst/>
          </a:prstGeom>
          <a:noFill/>
        </p:spPr>
        <p:txBody>
          <a:bodyPr wrap="square" rtlCol="0">
            <a:spAutoFit/>
          </a:bodyPr>
          <a:lstStyle/>
          <a:p>
            <a:pPr algn="ctr"/>
            <a:r>
              <a:rPr lang="en-US" dirty="0">
                <a:solidFill>
                  <a:schemeClr val="bg1"/>
                </a:solidFill>
                <a:latin typeface="Book Antiqua" panose="02040602050305030304" pitchFamily="18" charset="0"/>
              </a:rPr>
              <a:t>Altrua HealthShare has partnered with Magellan RX to provide a Generic and Name Brand discount program to its members for prescribed medications.</a:t>
            </a:r>
          </a:p>
          <a:p>
            <a:pPr algn="ctr"/>
            <a:endParaRPr lang="en-US" dirty="0">
              <a:solidFill>
                <a:schemeClr val="bg1"/>
              </a:solidFill>
              <a:latin typeface="Book Antiqua" panose="02040602050305030304" pitchFamily="18" charset="0"/>
            </a:endParaRPr>
          </a:p>
          <a:p>
            <a:pPr algn="ctr"/>
            <a:r>
              <a:rPr lang="en-US" dirty="0">
                <a:solidFill>
                  <a:schemeClr val="bg1"/>
                </a:solidFill>
                <a:latin typeface="Book Antiqua" panose="02040602050305030304" pitchFamily="18" charset="0"/>
              </a:rPr>
              <a:t>With the Magellan RX discount, prescriptions are discounted up to 79%! </a:t>
            </a:r>
          </a:p>
        </p:txBody>
      </p:sp>
      <p:pic>
        <p:nvPicPr>
          <p:cNvPr id="4" name="Picture 3">
            <a:extLst>
              <a:ext uri="{FF2B5EF4-FFF2-40B4-BE49-F238E27FC236}">
                <a16:creationId xmlns:a16="http://schemas.microsoft.com/office/drawing/2014/main" id="{C0A22363-0941-4408-9087-8F03844EA6DD}"/>
              </a:ext>
            </a:extLst>
          </p:cNvPr>
          <p:cNvPicPr>
            <a:picLocks noChangeAspect="1"/>
          </p:cNvPicPr>
          <p:nvPr/>
        </p:nvPicPr>
        <p:blipFill>
          <a:blip r:embed="rId3"/>
          <a:stretch>
            <a:fillRect/>
          </a:stretch>
        </p:blipFill>
        <p:spPr>
          <a:xfrm>
            <a:off x="6851650" y="4188804"/>
            <a:ext cx="3292358" cy="2199296"/>
          </a:xfrm>
          <a:prstGeom prst="rect">
            <a:avLst/>
          </a:prstGeom>
        </p:spPr>
      </p:pic>
    </p:spTree>
    <p:extLst>
      <p:ext uri="{BB962C8B-B14F-4D97-AF65-F5344CB8AC3E}">
        <p14:creationId xmlns:p14="http://schemas.microsoft.com/office/powerpoint/2010/main" val="75265978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9769C-5B19-4303-8CE0-7A4275ECE67D}"/>
              </a:ext>
            </a:extLst>
          </p:cNvPr>
          <p:cNvSpPr>
            <a:spLocks noGrp="1"/>
          </p:cNvSpPr>
          <p:nvPr>
            <p:ph type="title"/>
          </p:nvPr>
        </p:nvSpPr>
        <p:spPr/>
        <p:txBody>
          <a:bodyPr/>
          <a:lstStyle/>
          <a:p>
            <a:r>
              <a:rPr lang="en-US" cap="small" dirty="0">
                <a:effectLst>
                  <a:outerShdw blurRad="38100" dist="38100" dir="2700000" algn="tl">
                    <a:srgbClr val="000000">
                      <a:alpha val="43137"/>
                    </a:srgbClr>
                  </a:outerShdw>
                </a:effectLst>
              </a:rPr>
              <a:t>Magellan RX Q. &amp; A.</a:t>
            </a:r>
          </a:p>
        </p:txBody>
      </p:sp>
      <p:graphicFrame>
        <p:nvGraphicFramePr>
          <p:cNvPr id="4" name="Content Placeholder 3">
            <a:extLst>
              <a:ext uri="{FF2B5EF4-FFF2-40B4-BE49-F238E27FC236}">
                <a16:creationId xmlns:a16="http://schemas.microsoft.com/office/drawing/2014/main" id="{D4AAECE9-2CCF-48B3-889C-D23F3E14C05B}"/>
              </a:ext>
            </a:extLst>
          </p:cNvPr>
          <p:cNvGraphicFramePr>
            <a:graphicFrameLocks noGrp="1"/>
          </p:cNvGraphicFramePr>
          <p:nvPr>
            <p:ph idx="1"/>
            <p:extLst>
              <p:ext uri="{D42A27DB-BD31-4B8C-83A1-F6EECF244321}">
                <p14:modId xmlns:p14="http://schemas.microsoft.com/office/powerpoint/2010/main" val="2494748734"/>
              </p:ext>
            </p:extLst>
          </p:nvPr>
        </p:nvGraphicFramePr>
        <p:xfrm>
          <a:off x="1275897" y="2560873"/>
          <a:ext cx="9620701" cy="2438760"/>
        </p:xfrm>
        <a:graphic>
          <a:graphicData uri="http://schemas.openxmlformats.org/drawingml/2006/table">
            <a:tbl>
              <a:tblPr firstRow="1" bandRow="1">
                <a:tableStyleId>{5C22544A-7EE6-4342-B048-85BDC9FD1C3A}</a:tableStyleId>
              </a:tblPr>
              <a:tblGrid>
                <a:gridCol w="3128150">
                  <a:extLst>
                    <a:ext uri="{9D8B030D-6E8A-4147-A177-3AD203B41FA5}">
                      <a16:colId xmlns:a16="http://schemas.microsoft.com/office/drawing/2014/main" val="3669928500"/>
                    </a:ext>
                  </a:extLst>
                </a:gridCol>
                <a:gridCol w="6492551">
                  <a:extLst>
                    <a:ext uri="{9D8B030D-6E8A-4147-A177-3AD203B41FA5}">
                      <a16:colId xmlns:a16="http://schemas.microsoft.com/office/drawing/2014/main" val="3499898407"/>
                    </a:ext>
                  </a:extLst>
                </a:gridCol>
              </a:tblGrid>
              <a:tr h="364806">
                <a:tc>
                  <a:txBody>
                    <a:bodyPr/>
                    <a:lstStyle/>
                    <a:p>
                      <a:r>
                        <a:rPr lang="en-US" dirty="0"/>
                        <a:t>Q.</a:t>
                      </a:r>
                    </a:p>
                  </a:txBody>
                  <a:tcPr/>
                </a:tc>
                <a:tc>
                  <a:txBody>
                    <a:bodyPr/>
                    <a:lstStyle/>
                    <a:p>
                      <a:pPr algn="l"/>
                      <a:r>
                        <a:rPr lang="en-US" dirty="0"/>
                        <a:t>A.</a:t>
                      </a:r>
                    </a:p>
                  </a:txBody>
                  <a:tcPr/>
                </a:tc>
                <a:extLst>
                  <a:ext uri="{0D108BD9-81ED-4DB2-BD59-A6C34878D82A}">
                    <a16:rowId xmlns:a16="http://schemas.microsoft.com/office/drawing/2014/main" val="410979396"/>
                  </a:ext>
                </a:extLst>
              </a:tr>
              <a:tr h="361690">
                <a:tc>
                  <a:txBody>
                    <a:bodyPr/>
                    <a:lstStyle/>
                    <a:p>
                      <a:pPr algn="l"/>
                      <a:r>
                        <a:rPr lang="en-US" sz="1400" b="0" dirty="0">
                          <a:solidFill>
                            <a:schemeClr val="accent1">
                              <a:lumMod val="50000"/>
                            </a:schemeClr>
                          </a:solidFill>
                          <a:latin typeface="Book Antiqua" panose="02040602050305030304" pitchFamily="18" charset="0"/>
                        </a:rPr>
                        <a:t>Membership Plans</a:t>
                      </a:r>
                    </a:p>
                  </a:txBody>
                  <a:tcPr anchor="ctr"/>
                </a:tc>
                <a:tc>
                  <a:txBody>
                    <a:bodyPr/>
                    <a:lstStyle/>
                    <a:p>
                      <a:r>
                        <a:rPr lang="en-US" sz="1200" dirty="0">
                          <a:latin typeface="Book Antiqua" panose="02040602050305030304" pitchFamily="18" charset="0"/>
                        </a:rPr>
                        <a:t>Gold, Silver, Bronze, Copper, Select Silver, Gold Plus &amp; Bronze Plus</a:t>
                      </a:r>
                    </a:p>
                  </a:txBody>
                  <a:tcPr anchor="ctr"/>
                </a:tc>
                <a:extLst>
                  <a:ext uri="{0D108BD9-81ED-4DB2-BD59-A6C34878D82A}">
                    <a16:rowId xmlns:a16="http://schemas.microsoft.com/office/drawing/2014/main" val="2895611951"/>
                  </a:ext>
                </a:extLst>
              </a:tr>
              <a:tr h="364806">
                <a:tc>
                  <a:txBody>
                    <a:bodyPr/>
                    <a:lstStyle/>
                    <a:p>
                      <a:pPr algn="l"/>
                      <a:r>
                        <a:rPr lang="en-US" sz="1400" b="0" dirty="0">
                          <a:solidFill>
                            <a:schemeClr val="accent1">
                              <a:lumMod val="50000"/>
                            </a:schemeClr>
                          </a:solidFill>
                          <a:latin typeface="Book Antiqua" panose="02040602050305030304" pitchFamily="18" charset="0"/>
                        </a:rPr>
                        <a:t>Out-of-Pocket Member Cost</a:t>
                      </a:r>
                    </a:p>
                  </a:txBody>
                  <a:tcPr anchor="ctr"/>
                </a:tc>
                <a:tc>
                  <a:txBody>
                    <a:bodyPr/>
                    <a:lstStyle/>
                    <a:p>
                      <a:r>
                        <a:rPr lang="en-US" sz="1200" dirty="0">
                          <a:latin typeface="Book Antiqua" panose="02040602050305030304" pitchFamily="18" charset="0"/>
                        </a:rPr>
                        <a:t>There is no cost to the member to utilize the prescription discounts</a:t>
                      </a:r>
                    </a:p>
                  </a:txBody>
                  <a:tcPr anchor="ctr"/>
                </a:tc>
                <a:extLst>
                  <a:ext uri="{0D108BD9-81ED-4DB2-BD59-A6C34878D82A}">
                    <a16:rowId xmlns:a16="http://schemas.microsoft.com/office/drawing/2014/main" val="318344878"/>
                  </a:ext>
                </a:extLst>
              </a:tr>
              <a:tr h="356163">
                <a:tc>
                  <a:txBody>
                    <a:bodyPr/>
                    <a:lstStyle/>
                    <a:p>
                      <a:pPr algn="l"/>
                      <a:r>
                        <a:rPr lang="en-US" sz="1400" b="0" dirty="0">
                          <a:solidFill>
                            <a:schemeClr val="accent1">
                              <a:lumMod val="50000"/>
                            </a:schemeClr>
                          </a:solidFill>
                          <a:latin typeface="Book Antiqua" panose="02040602050305030304" pitchFamily="18" charset="0"/>
                        </a:rPr>
                        <a:t>Enrollment</a:t>
                      </a:r>
                    </a:p>
                  </a:txBody>
                  <a:tcPr anchor="ctr"/>
                </a:tc>
                <a:tc>
                  <a:txBody>
                    <a:bodyPr/>
                    <a:lstStyle/>
                    <a:p>
                      <a:r>
                        <a:rPr lang="en-US" sz="1200" dirty="0">
                          <a:latin typeface="Book Antiqua" panose="02040602050305030304" pitchFamily="18" charset="0"/>
                        </a:rPr>
                        <a:t>Members are automatically eligible to take advantage of the prescription drug discounts </a:t>
                      </a:r>
                    </a:p>
                  </a:txBody>
                  <a:tcPr anchor="ctr"/>
                </a:tc>
                <a:extLst>
                  <a:ext uri="{0D108BD9-81ED-4DB2-BD59-A6C34878D82A}">
                    <a16:rowId xmlns:a16="http://schemas.microsoft.com/office/drawing/2014/main" val="2432101251"/>
                  </a:ext>
                </a:extLst>
              </a:tr>
              <a:tr h="350261">
                <a:tc>
                  <a:txBody>
                    <a:bodyPr/>
                    <a:lstStyle/>
                    <a:p>
                      <a:pPr algn="l"/>
                      <a:r>
                        <a:rPr lang="en-US" sz="1400" b="0" dirty="0">
                          <a:solidFill>
                            <a:schemeClr val="accent1">
                              <a:lumMod val="50000"/>
                            </a:schemeClr>
                          </a:solidFill>
                          <a:latin typeface="Book Antiqua" panose="02040602050305030304" pitchFamily="18" charset="0"/>
                        </a:rPr>
                        <a:t>Who is Eligible to Use</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Book Antiqua" panose="02040602050305030304" pitchFamily="18" charset="0"/>
                          <a:ea typeface="+mn-ea"/>
                          <a:cs typeface="+mn-cs"/>
                        </a:rPr>
                        <a:t>All members of Altrua HealthShare</a:t>
                      </a:r>
                    </a:p>
                  </a:txBody>
                  <a:tcPr anchor="ctr"/>
                </a:tc>
                <a:extLst>
                  <a:ext uri="{0D108BD9-81ED-4DB2-BD59-A6C34878D82A}">
                    <a16:rowId xmlns:a16="http://schemas.microsoft.com/office/drawing/2014/main" val="3364083854"/>
                  </a:ext>
                </a:extLst>
              </a:tr>
              <a:tr h="474784">
                <a:tc>
                  <a:txBody>
                    <a:bodyPr/>
                    <a:lstStyle/>
                    <a:p>
                      <a:pPr algn="l"/>
                      <a:r>
                        <a:rPr lang="en-US" sz="1400" b="0" dirty="0">
                          <a:solidFill>
                            <a:schemeClr val="accent1">
                              <a:lumMod val="50000"/>
                            </a:schemeClr>
                          </a:solidFill>
                          <a:latin typeface="Book Antiqua" panose="02040602050305030304" pitchFamily="18" charset="0"/>
                        </a:rPr>
                        <a:t>Prescriptions</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Book Antiqua" panose="02040602050305030304" pitchFamily="18" charset="0"/>
                          <a:ea typeface="+mn-ea"/>
                          <a:cs typeface="+mn-cs"/>
                        </a:rPr>
                        <a:t>Not all prescriptions are eligible for discount.  Over the counter medications are not eligible for discount, and medications that are contrary to the Statement of Standards and Membership Guidelines are not eligible for discount through Magellan RX.  </a:t>
                      </a:r>
                    </a:p>
                  </a:txBody>
                  <a:tcPr anchor="ctr"/>
                </a:tc>
                <a:extLst>
                  <a:ext uri="{0D108BD9-81ED-4DB2-BD59-A6C34878D82A}">
                    <a16:rowId xmlns:a16="http://schemas.microsoft.com/office/drawing/2014/main" val="794306804"/>
                  </a:ext>
                </a:extLst>
              </a:tr>
            </a:tbl>
          </a:graphicData>
        </a:graphic>
      </p:graphicFrame>
    </p:spTree>
    <p:extLst>
      <p:ext uri="{BB962C8B-B14F-4D97-AF65-F5344CB8AC3E}">
        <p14:creationId xmlns:p14="http://schemas.microsoft.com/office/powerpoint/2010/main" val="222629218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8" name="Group 107">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09" name="Picture 108">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0" name="Rectangle 109">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1" name="Picture 110">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2" name="Picture 111">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14" name="Straight Connector 113">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116" name="Rectangle 115">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BA82A17-4783-4616-955C-A9E0A971E64E}"/>
              </a:ext>
            </a:extLst>
          </p:cNvPr>
          <p:cNvSpPr>
            <a:spLocks noGrp="1"/>
          </p:cNvSpPr>
          <p:nvPr>
            <p:ph type="title"/>
          </p:nvPr>
        </p:nvSpPr>
        <p:spPr>
          <a:xfrm>
            <a:off x="658049" y="1242568"/>
            <a:ext cx="3419429" cy="1254868"/>
          </a:xfrm>
        </p:spPr>
        <p:txBody>
          <a:bodyPr vert="horz" lIns="91440" tIns="45720" rIns="91440" bIns="45720" rtlCol="0" anchor="b">
            <a:noAutofit/>
          </a:bodyPr>
          <a:lstStyle/>
          <a:p>
            <a:pPr>
              <a:lnSpc>
                <a:spcPct val="90000"/>
              </a:lnSpc>
            </a:pPr>
            <a:r>
              <a:rPr lang="en-US" sz="2800" cap="small" dirty="0">
                <a:solidFill>
                  <a:srgbClr val="262626"/>
                </a:solidFill>
                <a:effectLst>
                  <a:outerShdw blurRad="38100" dist="38100" dir="2700000" algn="tl">
                    <a:srgbClr val="000000">
                      <a:alpha val="43137"/>
                    </a:srgbClr>
                  </a:outerShdw>
                </a:effectLst>
              </a:rPr>
              <a:t>How do Members Access the Prescription  Drug Discount?</a:t>
            </a:r>
          </a:p>
        </p:txBody>
      </p:sp>
      <p:sp>
        <p:nvSpPr>
          <p:cNvPr id="6" name="Content Placeholder 5">
            <a:extLst>
              <a:ext uri="{FF2B5EF4-FFF2-40B4-BE49-F238E27FC236}">
                <a16:creationId xmlns:a16="http://schemas.microsoft.com/office/drawing/2014/main" id="{7EC9990B-C18E-4367-B405-88A536BFDAB1}"/>
              </a:ext>
            </a:extLst>
          </p:cNvPr>
          <p:cNvSpPr>
            <a:spLocks noGrp="1"/>
          </p:cNvSpPr>
          <p:nvPr>
            <p:ph sz="quarter" idx="4"/>
          </p:nvPr>
        </p:nvSpPr>
        <p:spPr>
          <a:xfrm>
            <a:off x="658050" y="2430471"/>
            <a:ext cx="3501968" cy="3552039"/>
          </a:xfrm>
        </p:spPr>
        <p:txBody>
          <a:bodyPr vert="horz" lIns="91440" tIns="45720" rIns="91440" bIns="45720" rtlCol="0" anchor="t">
            <a:normAutofit fontScale="85000" lnSpcReduction="20000"/>
          </a:bodyPr>
          <a:lstStyle/>
          <a:p>
            <a:pPr marL="0" indent="0">
              <a:lnSpc>
                <a:spcPct val="90000"/>
              </a:lnSpc>
            </a:pPr>
            <a:endParaRPr lang="en-US" sz="1700" dirty="0">
              <a:solidFill>
                <a:srgbClr val="262626"/>
              </a:solidFill>
            </a:endParaRPr>
          </a:p>
          <a:p>
            <a:pPr marL="0" indent="0" algn="ctr">
              <a:lnSpc>
                <a:spcPct val="90000"/>
              </a:lnSpc>
              <a:buNone/>
            </a:pPr>
            <a:r>
              <a:rPr lang="en-US" sz="1700" dirty="0">
                <a:solidFill>
                  <a:srgbClr val="262626"/>
                </a:solidFill>
                <a:latin typeface="Book Antiqua" panose="02040602050305030304" pitchFamily="18" charset="0"/>
              </a:rPr>
              <a:t>Members may simply present their Member ID card, or the Altrua </a:t>
            </a:r>
            <a:r>
              <a:rPr lang="en-US" sz="1700">
                <a:solidFill>
                  <a:srgbClr val="262626"/>
                </a:solidFill>
                <a:latin typeface="Book Antiqua" panose="02040602050305030304" pitchFamily="18" charset="0"/>
              </a:rPr>
              <a:t>HealthShare App at </a:t>
            </a:r>
            <a:r>
              <a:rPr lang="en-US" sz="1700" dirty="0">
                <a:solidFill>
                  <a:srgbClr val="262626"/>
                </a:solidFill>
                <a:latin typeface="Book Antiqua" panose="02040602050305030304" pitchFamily="18" charset="0"/>
              </a:rPr>
              <a:t>their pharmacy of choice, and the pharmacy will process any qualifying discounts</a:t>
            </a:r>
          </a:p>
          <a:p>
            <a:pPr marL="0" indent="0" algn="ctr">
              <a:lnSpc>
                <a:spcPct val="90000"/>
              </a:lnSpc>
              <a:buNone/>
            </a:pPr>
            <a:endParaRPr lang="en-US" sz="1700" dirty="0">
              <a:solidFill>
                <a:srgbClr val="262626"/>
              </a:solidFill>
              <a:latin typeface="Book Antiqua" panose="02040602050305030304" pitchFamily="18" charset="0"/>
            </a:endParaRPr>
          </a:p>
          <a:p>
            <a:pPr marL="0" indent="0" algn="ctr">
              <a:lnSpc>
                <a:spcPct val="90000"/>
              </a:lnSpc>
              <a:buNone/>
            </a:pPr>
            <a:r>
              <a:rPr lang="en-US" sz="1700" dirty="0">
                <a:solidFill>
                  <a:srgbClr val="262626"/>
                </a:solidFill>
                <a:latin typeface="Book Antiqua" panose="02040602050305030304" pitchFamily="18" charset="0"/>
              </a:rPr>
              <a:t>Members may also visit the Magellan RX website at: www1.magellanrx.com/magellan-rx</a:t>
            </a:r>
          </a:p>
          <a:p>
            <a:pPr marL="0" indent="0" algn="ctr">
              <a:lnSpc>
                <a:spcPct val="90000"/>
              </a:lnSpc>
              <a:buNone/>
            </a:pPr>
            <a:endParaRPr lang="en-US" sz="1700" dirty="0">
              <a:solidFill>
                <a:srgbClr val="262626"/>
              </a:solidFill>
              <a:latin typeface="Book Antiqua" panose="02040602050305030304" pitchFamily="18" charset="0"/>
            </a:endParaRPr>
          </a:p>
          <a:p>
            <a:pPr marL="0" indent="0" algn="ctr">
              <a:lnSpc>
                <a:spcPct val="90000"/>
              </a:lnSpc>
              <a:buNone/>
            </a:pPr>
            <a:r>
              <a:rPr lang="en-US" sz="1700" dirty="0">
                <a:solidFill>
                  <a:srgbClr val="262626"/>
                </a:solidFill>
                <a:latin typeface="Book Antiqua" panose="02040602050305030304" pitchFamily="18" charset="0"/>
              </a:rPr>
              <a:t>- OR - </a:t>
            </a:r>
          </a:p>
          <a:p>
            <a:pPr marL="0" indent="0" algn="ctr">
              <a:lnSpc>
                <a:spcPct val="90000"/>
              </a:lnSpc>
              <a:buNone/>
            </a:pPr>
            <a:endParaRPr lang="en-US" sz="1700" dirty="0">
              <a:solidFill>
                <a:srgbClr val="262626"/>
              </a:solidFill>
              <a:latin typeface="Book Antiqua" panose="02040602050305030304" pitchFamily="18" charset="0"/>
            </a:endParaRPr>
          </a:p>
          <a:p>
            <a:pPr marL="0" indent="0" algn="ctr">
              <a:lnSpc>
                <a:spcPct val="90000"/>
              </a:lnSpc>
              <a:buNone/>
            </a:pPr>
            <a:r>
              <a:rPr lang="en-US" sz="1700" dirty="0">
                <a:solidFill>
                  <a:srgbClr val="262626"/>
                </a:solidFill>
                <a:latin typeface="Book Antiqua" panose="02040602050305030304" pitchFamily="18" charset="0"/>
              </a:rPr>
              <a:t>To reach a representative with Magellan RX members may call 1.800.424.0472</a:t>
            </a:r>
          </a:p>
          <a:p>
            <a:pPr marL="0" indent="0">
              <a:lnSpc>
                <a:spcPct val="90000"/>
              </a:lnSpc>
              <a:buNone/>
            </a:pPr>
            <a:endParaRPr lang="en-US" sz="1700" i="1" dirty="0">
              <a:solidFill>
                <a:srgbClr val="262626"/>
              </a:solidFill>
            </a:endParaRPr>
          </a:p>
        </p:txBody>
      </p:sp>
      <p:sp useBgFill="1">
        <p:nvSpPr>
          <p:cNvPr id="122" name="Rectangle 121">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device&#10;&#10;Description generated with high confidence">
            <a:extLst>
              <a:ext uri="{FF2B5EF4-FFF2-40B4-BE49-F238E27FC236}">
                <a16:creationId xmlns:a16="http://schemas.microsoft.com/office/drawing/2014/main" id="{CD0C46F5-35D5-47E0-916B-48FBEC0DBA6A}"/>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435910" y="1368255"/>
            <a:ext cx="6098041" cy="4070442"/>
          </a:xfrm>
          <a:prstGeom prst="rect">
            <a:avLst/>
          </a:prstGeom>
        </p:spPr>
      </p:pic>
      <p:sp>
        <p:nvSpPr>
          <p:cNvPr id="14" name="TextBox 13">
            <a:extLst>
              <a:ext uri="{FF2B5EF4-FFF2-40B4-BE49-F238E27FC236}">
                <a16:creationId xmlns:a16="http://schemas.microsoft.com/office/drawing/2014/main" id="{EAF7819B-9BD8-4A8E-AFF2-25F9CF463522}"/>
              </a:ext>
            </a:extLst>
          </p:cNvPr>
          <p:cNvSpPr txBox="1"/>
          <p:nvPr/>
        </p:nvSpPr>
        <p:spPr>
          <a:xfrm>
            <a:off x="9734289" y="6491908"/>
            <a:ext cx="2371162" cy="200055"/>
          </a:xfrm>
          <a:prstGeom prst="rect">
            <a:avLst/>
          </a:prstGeom>
          <a:solidFill>
            <a:schemeClr val="bg1"/>
          </a:solidFill>
        </p:spPr>
        <p:txBody>
          <a:bodyPr wrap="none" rtlCol="0">
            <a:spAutoFit/>
          </a:bodyPr>
          <a:lstStyle/>
          <a:p>
            <a:pPr algn="r">
              <a:spcAft>
                <a:spcPts val="600"/>
              </a:spcAft>
            </a:pPr>
            <a:r>
              <a:rPr lang="en-US" sz="700" dirty="0">
                <a:hlinkClick r:id="rId6" tooltip="http://theconversation.com/to-fight-antibiotic-resistance-we-need-to-fight-bad-prescribing-habits-60300">
                  <a:extLst>
                    <a:ext uri="{A12FA001-AC4F-418D-AE19-62706E023703}">
                      <ahyp:hlinkClr xmlns:ahyp="http://schemas.microsoft.com/office/drawing/2018/hyperlinkcolor" val="tx"/>
                    </a:ext>
                  </a:extLst>
                </a:hlinkClick>
              </a:rPr>
              <a:t>This Photo</a:t>
            </a:r>
            <a:r>
              <a:rPr lang="en-US" sz="700" dirty="0"/>
              <a:t> by Unknown Author is licensed under </a:t>
            </a:r>
            <a:r>
              <a:rPr lang="en-US" sz="700" dirty="0">
                <a:hlinkClick r:id="rId7" tooltip="https://creativecommons.org/licenses/by-nd/3.0/">
                  <a:extLst>
                    <a:ext uri="{A12FA001-AC4F-418D-AE19-62706E023703}">
                      <ahyp:hlinkClr xmlns:ahyp="http://schemas.microsoft.com/office/drawing/2018/hyperlinkcolor" val="tx"/>
                    </a:ext>
                  </a:extLst>
                </a:hlinkClick>
              </a:rPr>
              <a:t>CC BY-ND</a:t>
            </a:r>
            <a:endParaRPr lang="en-US" sz="700" dirty="0"/>
          </a:p>
        </p:txBody>
      </p:sp>
    </p:spTree>
    <p:extLst>
      <p:ext uri="{BB962C8B-B14F-4D97-AF65-F5344CB8AC3E}">
        <p14:creationId xmlns:p14="http://schemas.microsoft.com/office/powerpoint/2010/main" val="324212809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59C2C63-D709-4949-9465-29A52CBED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EFD2038-15D6-4003-8350-AFEC394EE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CF519C2-F6BE-41BE-A50E-54B98359C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sp>
      <p:grpSp>
        <p:nvGrpSpPr>
          <p:cNvPr id="13" name="Group 12">
            <a:extLst>
              <a:ext uri="{FF2B5EF4-FFF2-40B4-BE49-F238E27FC236}">
                <a16:creationId xmlns:a16="http://schemas.microsoft.com/office/drawing/2014/main" id="{7767AD93-AD3E-4C62-97D5-E54E14B2EA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4" name="Rounded Rectangle 17">
              <a:extLst>
                <a:ext uri="{FF2B5EF4-FFF2-40B4-BE49-F238E27FC236}">
                  <a16:creationId xmlns:a16="http://schemas.microsoft.com/office/drawing/2014/main" id="{AA443E8D-EC07-4B8F-B370-2A1153F350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841F0AA1-D12D-4FDB-BF66-D9398ED9303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6" name="Rounded Rectangle 20">
              <a:extLst>
                <a:ext uri="{FF2B5EF4-FFF2-40B4-BE49-F238E27FC236}">
                  <a16:creationId xmlns:a16="http://schemas.microsoft.com/office/drawing/2014/main" id="{E2B949DE-0178-4942-80DE-811C1AA4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84AA86D-EAE1-4E3F-A54C-7F1E390B6D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B82F4ADA-55B2-457F-9781-C25A893E4A51}"/>
              </a:ext>
            </a:extLst>
          </p:cNvPr>
          <p:cNvSpPr>
            <a:spLocks noGrp="1"/>
          </p:cNvSpPr>
          <p:nvPr>
            <p:ph type="ctrTitle"/>
          </p:nvPr>
        </p:nvSpPr>
        <p:spPr>
          <a:xfrm>
            <a:off x="2692398" y="1871131"/>
            <a:ext cx="6815669" cy="1515533"/>
          </a:xfrm>
        </p:spPr>
        <p:txBody>
          <a:bodyPr>
            <a:normAutofit/>
          </a:bodyPr>
          <a:lstStyle/>
          <a:p>
            <a:r>
              <a:rPr lang="en-US" cap="small" dirty="0" err="1">
                <a:solidFill>
                  <a:schemeClr val="bg1"/>
                </a:solidFill>
                <a:effectLst>
                  <a:outerShdw blurRad="38100" dist="38100" dir="2700000" algn="tl">
                    <a:srgbClr val="000000">
                      <a:alpha val="43137"/>
                    </a:srgbClr>
                  </a:outerShdw>
                </a:effectLst>
              </a:rPr>
              <a:t>DialCare</a:t>
            </a:r>
            <a:endParaRPr lang="en-US" cap="small" dirty="0">
              <a:solidFill>
                <a:schemeClr val="bg1"/>
              </a:solidFill>
              <a:effectLst>
                <a:outerShdw blurRad="38100" dist="38100" dir="2700000" algn="tl">
                  <a:srgbClr val="000000">
                    <a:alpha val="43137"/>
                  </a:srgbClr>
                </a:outerShdw>
              </a:effectLst>
            </a:endParaRPr>
          </a:p>
        </p:txBody>
      </p:sp>
      <p:cxnSp>
        <p:nvCxnSpPr>
          <p:cNvPr id="19" name="Straight Connector 18">
            <a:extLst>
              <a:ext uri="{FF2B5EF4-FFF2-40B4-BE49-F238E27FC236}">
                <a16:creationId xmlns:a16="http://schemas.microsoft.com/office/drawing/2014/main" id="{0772CE55-4C36-44F1-A9BD-379BEB8431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7667DFE3-B328-4DB8-9981-249F55A28FE3}"/>
              </a:ext>
            </a:extLst>
          </p:cNvPr>
          <p:cNvSpPr txBox="1"/>
          <p:nvPr/>
        </p:nvSpPr>
        <p:spPr>
          <a:xfrm>
            <a:off x="4015272" y="4011155"/>
            <a:ext cx="4161453" cy="461665"/>
          </a:xfrm>
          <a:prstGeom prst="rect">
            <a:avLst/>
          </a:prstGeom>
          <a:noFill/>
        </p:spPr>
        <p:txBody>
          <a:bodyPr wrap="square" rtlCol="0">
            <a:spAutoFit/>
          </a:bodyPr>
          <a:lstStyle/>
          <a:p>
            <a:pPr algn="ctr"/>
            <a:r>
              <a:rPr lang="en-US" sz="2400" cap="small" dirty="0">
                <a:solidFill>
                  <a:schemeClr val="bg1"/>
                </a:solidFill>
              </a:rPr>
              <a:t>Telemedicine Simplified</a:t>
            </a:r>
          </a:p>
        </p:txBody>
      </p:sp>
    </p:spTree>
    <p:extLst>
      <p:ext uri="{BB962C8B-B14F-4D97-AF65-F5344CB8AC3E}">
        <p14:creationId xmlns:p14="http://schemas.microsoft.com/office/powerpoint/2010/main" val="241612670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59C2C63-D709-4949-9465-29A52CBED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EFD2038-15D6-4003-8350-AFEC394EE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CF519C2-F6BE-41BE-A50E-54B98359C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sp>
      <p:grpSp>
        <p:nvGrpSpPr>
          <p:cNvPr id="13" name="Group 12">
            <a:extLst>
              <a:ext uri="{FF2B5EF4-FFF2-40B4-BE49-F238E27FC236}">
                <a16:creationId xmlns:a16="http://schemas.microsoft.com/office/drawing/2014/main" id="{7767AD93-AD3E-4C62-97D5-E54E14B2EA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4" name="Rounded Rectangle 17">
              <a:extLst>
                <a:ext uri="{FF2B5EF4-FFF2-40B4-BE49-F238E27FC236}">
                  <a16:creationId xmlns:a16="http://schemas.microsoft.com/office/drawing/2014/main" id="{AA443E8D-EC07-4B8F-B370-2A1153F350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841F0AA1-D12D-4FDB-BF66-D9398ED9303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6" name="Rounded Rectangle 20">
              <a:extLst>
                <a:ext uri="{FF2B5EF4-FFF2-40B4-BE49-F238E27FC236}">
                  <a16:creationId xmlns:a16="http://schemas.microsoft.com/office/drawing/2014/main" id="{E2B949DE-0178-4942-80DE-811C1AA4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84AA86D-EAE1-4E3F-A54C-7F1E390B6D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B82F4ADA-55B2-457F-9781-C25A893E4A51}"/>
              </a:ext>
            </a:extLst>
          </p:cNvPr>
          <p:cNvSpPr>
            <a:spLocks noGrp="1"/>
          </p:cNvSpPr>
          <p:nvPr>
            <p:ph type="ctrTitle"/>
          </p:nvPr>
        </p:nvSpPr>
        <p:spPr>
          <a:xfrm>
            <a:off x="2692398" y="1871131"/>
            <a:ext cx="6815669" cy="1515533"/>
          </a:xfrm>
        </p:spPr>
        <p:txBody>
          <a:bodyPr>
            <a:normAutofit/>
          </a:bodyPr>
          <a:lstStyle/>
          <a:p>
            <a:r>
              <a:rPr lang="en-US" cap="small" dirty="0">
                <a:solidFill>
                  <a:schemeClr val="bg1"/>
                </a:solidFill>
                <a:effectLst>
                  <a:outerShdw blurRad="38100" dist="38100" dir="2700000" algn="tl">
                    <a:srgbClr val="000000">
                      <a:alpha val="43137"/>
                    </a:srgbClr>
                  </a:outerShdw>
                </a:effectLst>
              </a:rPr>
              <a:t>PHCS</a:t>
            </a:r>
          </a:p>
        </p:txBody>
      </p:sp>
      <p:cxnSp>
        <p:nvCxnSpPr>
          <p:cNvPr id="19" name="Straight Connector 18">
            <a:extLst>
              <a:ext uri="{FF2B5EF4-FFF2-40B4-BE49-F238E27FC236}">
                <a16:creationId xmlns:a16="http://schemas.microsoft.com/office/drawing/2014/main" id="{0772CE55-4C36-44F1-A9BD-379BEB8431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7667DFE3-B328-4DB8-9981-249F55A28FE3}"/>
              </a:ext>
            </a:extLst>
          </p:cNvPr>
          <p:cNvSpPr txBox="1"/>
          <p:nvPr/>
        </p:nvSpPr>
        <p:spPr>
          <a:xfrm>
            <a:off x="4015272" y="4011155"/>
            <a:ext cx="4568891" cy="830997"/>
          </a:xfrm>
          <a:prstGeom prst="rect">
            <a:avLst/>
          </a:prstGeom>
          <a:noFill/>
        </p:spPr>
        <p:txBody>
          <a:bodyPr wrap="square" rtlCol="0">
            <a:spAutoFit/>
          </a:bodyPr>
          <a:lstStyle/>
          <a:p>
            <a:pPr algn="ctr"/>
            <a:r>
              <a:rPr lang="en-US" sz="2400" cap="small" dirty="0">
                <a:solidFill>
                  <a:schemeClr val="bg1"/>
                </a:solidFill>
              </a:rPr>
              <a:t>Network of </a:t>
            </a:r>
          </a:p>
          <a:p>
            <a:pPr algn="ctr"/>
            <a:r>
              <a:rPr lang="en-US" sz="2400" cap="small" dirty="0">
                <a:solidFill>
                  <a:schemeClr val="bg1"/>
                </a:solidFill>
              </a:rPr>
              <a:t>Providers and Facilities</a:t>
            </a:r>
          </a:p>
        </p:txBody>
      </p:sp>
    </p:spTree>
    <p:extLst>
      <p:ext uri="{BB962C8B-B14F-4D97-AF65-F5344CB8AC3E}">
        <p14:creationId xmlns:p14="http://schemas.microsoft.com/office/powerpoint/2010/main" val="126534838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78F82EC-8ECC-47F3-8BA3-431EDE1D7C70}"/>
              </a:ext>
            </a:extLst>
          </p:cNvPr>
          <p:cNvSpPr>
            <a:spLocks noGrp="1"/>
          </p:cNvSpPr>
          <p:nvPr>
            <p:ph type="title"/>
          </p:nvPr>
        </p:nvSpPr>
        <p:spPr>
          <a:xfrm>
            <a:off x="557165" y="955998"/>
            <a:ext cx="3529997" cy="4946003"/>
          </a:xfrm>
        </p:spPr>
        <p:txBody>
          <a:bodyPr vert="horz" lIns="91440" tIns="45720" rIns="91440" bIns="45720" rtlCol="0" anchor="ctr">
            <a:normAutofit/>
          </a:bodyPr>
          <a:lstStyle/>
          <a:p>
            <a:r>
              <a:rPr lang="en-US" sz="4100" cap="small" dirty="0">
                <a:solidFill>
                  <a:srgbClr val="FFFFFF"/>
                </a:solidFill>
                <a:effectLst>
                  <a:outerShdw blurRad="38100" dist="38100" dir="2700000" algn="tl">
                    <a:srgbClr val="000000">
                      <a:alpha val="43137"/>
                    </a:srgbClr>
                  </a:outerShdw>
                </a:effectLst>
              </a:rPr>
              <a:t>PHCS Providers and Facilities Network Overview</a:t>
            </a:r>
          </a:p>
        </p:txBody>
      </p:sp>
      <p:sp>
        <p:nvSpPr>
          <p:cNvPr id="23" name="Rectangle 22">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06E775F-693C-4E09-A4A3-C0AE7EFAACD1}"/>
              </a:ext>
            </a:extLst>
          </p:cNvPr>
          <p:cNvSpPr txBox="1"/>
          <p:nvPr/>
        </p:nvSpPr>
        <p:spPr>
          <a:xfrm>
            <a:off x="5187683" y="726015"/>
            <a:ext cx="5953630" cy="5405968"/>
          </a:xfrm>
          <a:prstGeom prst="rect">
            <a:avLst/>
          </a:prstGeom>
        </p:spPr>
        <p:txBody>
          <a:bodyPr vert="horz" lIns="91440" tIns="45720" rIns="91440" bIns="45720" rtlCol="0" anchor="ctr">
            <a:normAutofit/>
          </a:bodyPr>
          <a:lstStyle/>
          <a:p>
            <a:pPr>
              <a:spcBef>
                <a:spcPct val="20000"/>
              </a:spcBef>
              <a:spcAft>
                <a:spcPts val="600"/>
              </a:spcAft>
              <a:buClr>
                <a:schemeClr val="accent1"/>
              </a:buClr>
              <a:buSzPct val="115000"/>
              <a:buFont typeface="Arial"/>
              <a:buChar char="•"/>
            </a:pPr>
            <a:endParaRPr lang="en-US" sz="2800" cap="small" dirty="0">
              <a:solidFill>
                <a:schemeClr val="bg1"/>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1AC04BE4-B741-4C5D-A0DF-E0336F33E6EE}"/>
              </a:ext>
            </a:extLst>
          </p:cNvPr>
          <p:cNvSpPr txBox="1"/>
          <p:nvPr/>
        </p:nvSpPr>
        <p:spPr>
          <a:xfrm>
            <a:off x="5240823" y="2004647"/>
            <a:ext cx="6364649" cy="1938992"/>
          </a:xfrm>
          <a:prstGeom prst="rect">
            <a:avLst/>
          </a:prstGeom>
          <a:noFill/>
        </p:spPr>
        <p:txBody>
          <a:bodyPr wrap="square" rtlCol="0">
            <a:spAutoFit/>
          </a:bodyPr>
          <a:lstStyle/>
          <a:p>
            <a:pPr algn="ctr"/>
            <a:r>
              <a:rPr lang="en-US" sz="2000" b="1" i="1" dirty="0">
                <a:solidFill>
                  <a:srgbClr val="FFC000"/>
                </a:solidFill>
              </a:rPr>
              <a:t>Effective January 1, 2019, Altrua HealthShare will change from using the PHCS Practitioner Only Network to the full PHCS Network of Practitioners and Facilities.</a:t>
            </a:r>
          </a:p>
          <a:p>
            <a:pPr algn="ctr"/>
            <a:endParaRPr lang="en-US" sz="2000" b="1" i="1" dirty="0">
              <a:solidFill>
                <a:srgbClr val="FFC000"/>
              </a:solidFill>
            </a:endParaRPr>
          </a:p>
          <a:p>
            <a:pPr algn="ctr"/>
            <a:r>
              <a:rPr lang="en-US" sz="2000" dirty="0">
                <a:solidFill>
                  <a:schemeClr val="bg1"/>
                </a:solidFill>
              </a:rPr>
              <a:t>Altrua HealthShare has joined the PHCS Network so that we can share needs all across the nation.</a:t>
            </a:r>
          </a:p>
        </p:txBody>
      </p:sp>
    </p:spTree>
    <p:extLst>
      <p:ext uri="{BB962C8B-B14F-4D97-AF65-F5344CB8AC3E}">
        <p14:creationId xmlns:p14="http://schemas.microsoft.com/office/powerpoint/2010/main" val="364749999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696F1-D6B5-4531-9E61-ACD7D5FB6707}"/>
              </a:ext>
            </a:extLst>
          </p:cNvPr>
          <p:cNvSpPr>
            <a:spLocks noGrp="1"/>
          </p:cNvSpPr>
          <p:nvPr>
            <p:ph type="title"/>
          </p:nvPr>
        </p:nvSpPr>
        <p:spPr>
          <a:xfrm>
            <a:off x="1295402" y="982132"/>
            <a:ext cx="9601196" cy="1303867"/>
          </a:xfrm>
        </p:spPr>
        <p:txBody>
          <a:bodyPr>
            <a:normAutofit/>
          </a:bodyPr>
          <a:lstStyle/>
          <a:p>
            <a:r>
              <a:rPr lang="en-US" cap="small">
                <a:solidFill>
                  <a:srgbClr val="262626"/>
                </a:solidFill>
                <a:effectLst>
                  <a:outerShdw blurRad="38100" dist="38100" dir="2700000" algn="tl">
                    <a:srgbClr val="000000">
                      <a:alpha val="43137"/>
                    </a:srgbClr>
                  </a:outerShdw>
                </a:effectLst>
              </a:rPr>
              <a:t>PHCS Network Overview </a:t>
            </a:r>
          </a:p>
        </p:txBody>
      </p:sp>
      <p:sp>
        <p:nvSpPr>
          <p:cNvPr id="3" name="Content Placeholder 2">
            <a:extLst>
              <a:ext uri="{FF2B5EF4-FFF2-40B4-BE49-F238E27FC236}">
                <a16:creationId xmlns:a16="http://schemas.microsoft.com/office/drawing/2014/main" id="{8640740D-1692-4493-8163-2F34BA84CAEE}"/>
              </a:ext>
            </a:extLst>
          </p:cNvPr>
          <p:cNvSpPr>
            <a:spLocks noGrp="1"/>
          </p:cNvSpPr>
          <p:nvPr>
            <p:ph idx="1"/>
          </p:nvPr>
        </p:nvSpPr>
        <p:spPr>
          <a:xfrm>
            <a:off x="1367246" y="2813537"/>
            <a:ext cx="6141385" cy="3156439"/>
          </a:xfrm>
        </p:spPr>
        <p:txBody>
          <a:bodyPr>
            <a:normAutofit/>
          </a:bodyPr>
          <a:lstStyle/>
          <a:p>
            <a:pPr marL="0" indent="0">
              <a:buNone/>
            </a:pPr>
            <a:r>
              <a:rPr lang="en-US" sz="2200" dirty="0">
                <a:solidFill>
                  <a:srgbClr val="262626"/>
                </a:solidFill>
                <a:latin typeface="Book Antiqua" panose="02040602050305030304" pitchFamily="18" charset="0"/>
              </a:rPr>
              <a:t>To help members get the most out of sharing, Altrua HealthShare uses an affiliated network of providers</a:t>
            </a:r>
          </a:p>
          <a:p>
            <a:pPr marL="0" indent="0">
              <a:buNone/>
            </a:pPr>
            <a:endParaRPr lang="en-US" sz="2200" dirty="0">
              <a:solidFill>
                <a:srgbClr val="262626"/>
              </a:solidFill>
              <a:latin typeface="Book Antiqua" panose="02040602050305030304" pitchFamily="18" charset="0"/>
            </a:endParaRPr>
          </a:p>
          <a:p>
            <a:pPr lvl="1">
              <a:buFont typeface="Wingdings" panose="05000000000000000000" pitchFamily="2" charset="2"/>
              <a:buChar char="Ø"/>
            </a:pPr>
            <a:r>
              <a:rPr lang="en-US" dirty="0">
                <a:solidFill>
                  <a:srgbClr val="262626"/>
                </a:solidFill>
                <a:latin typeface="Book Antiqua" panose="02040602050305030304" pitchFamily="18" charset="0"/>
              </a:rPr>
              <a:t>Affiliated providers are providers that have agreed to discount their services to a contracted rate.</a:t>
            </a:r>
          </a:p>
          <a:p>
            <a:pPr>
              <a:buFont typeface="Wingdings" panose="05000000000000000000" pitchFamily="2" charset="2"/>
              <a:buChar char="Ø"/>
            </a:pPr>
            <a:endParaRPr lang="en-US" dirty="0">
              <a:solidFill>
                <a:srgbClr val="262626"/>
              </a:solidFill>
              <a:latin typeface="Book Antiqua" panose="02040602050305030304" pitchFamily="18" charset="0"/>
            </a:endParaRPr>
          </a:p>
        </p:txBody>
      </p:sp>
      <p:pic>
        <p:nvPicPr>
          <p:cNvPr id="4" name="Picture 3">
            <a:extLst>
              <a:ext uri="{FF2B5EF4-FFF2-40B4-BE49-F238E27FC236}">
                <a16:creationId xmlns:a16="http://schemas.microsoft.com/office/drawing/2014/main" id="{C8957FEB-5B81-4F5F-9517-4293F5FBE1E9}"/>
              </a:ext>
            </a:extLst>
          </p:cNvPr>
          <p:cNvPicPr>
            <a:picLocks noChangeAspect="1"/>
          </p:cNvPicPr>
          <p:nvPr/>
        </p:nvPicPr>
        <p:blipFill>
          <a:blip r:embed="rId3"/>
          <a:stretch>
            <a:fillRect/>
          </a:stretch>
        </p:blipFill>
        <p:spPr>
          <a:xfrm>
            <a:off x="8085026" y="3599532"/>
            <a:ext cx="2739728" cy="1055936"/>
          </a:xfrm>
          <a:prstGeom prst="rect">
            <a:avLst/>
          </a:prstGeom>
          <a:ln w="57150" cmpd="thickThin">
            <a:solidFill>
              <a:srgbClr val="7F7F7F"/>
            </a:solidFill>
            <a:miter lim="800000"/>
          </a:ln>
        </p:spPr>
      </p:pic>
    </p:spTree>
    <p:extLst>
      <p:ext uri="{BB962C8B-B14F-4D97-AF65-F5344CB8AC3E}">
        <p14:creationId xmlns:p14="http://schemas.microsoft.com/office/powerpoint/2010/main" val="208913876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5C52D-8EDF-47E8-928F-F25E08583439}"/>
              </a:ext>
            </a:extLst>
          </p:cNvPr>
          <p:cNvSpPr>
            <a:spLocks noGrp="1"/>
          </p:cNvSpPr>
          <p:nvPr>
            <p:ph type="title"/>
          </p:nvPr>
        </p:nvSpPr>
        <p:spPr/>
        <p:txBody>
          <a:bodyPr>
            <a:normAutofit fontScale="90000"/>
          </a:bodyPr>
          <a:lstStyle/>
          <a:p>
            <a:r>
              <a:rPr lang="en-US" cap="small" dirty="0"/>
              <a:t>Benefits of Using a PHCS </a:t>
            </a:r>
            <a:br>
              <a:rPr lang="en-US" cap="small" dirty="0"/>
            </a:br>
            <a:r>
              <a:rPr lang="en-US" cap="small" dirty="0"/>
              <a:t>Provider or Facility</a:t>
            </a:r>
          </a:p>
        </p:txBody>
      </p:sp>
      <p:sp>
        <p:nvSpPr>
          <p:cNvPr id="3" name="Content Placeholder 2">
            <a:extLst>
              <a:ext uri="{FF2B5EF4-FFF2-40B4-BE49-F238E27FC236}">
                <a16:creationId xmlns:a16="http://schemas.microsoft.com/office/drawing/2014/main" id="{44F31B34-EC5F-4662-A2A1-6BF42BF18112}"/>
              </a:ext>
            </a:extLst>
          </p:cNvPr>
          <p:cNvSpPr>
            <a:spLocks noGrp="1"/>
          </p:cNvSpPr>
          <p:nvPr>
            <p:ph sz="half" idx="1"/>
          </p:nvPr>
        </p:nvSpPr>
        <p:spPr>
          <a:xfrm>
            <a:off x="5963690" y="2700279"/>
            <a:ext cx="4718304" cy="3310128"/>
          </a:xfrm>
        </p:spPr>
        <p:txBody>
          <a:bodyPr/>
          <a:lstStyle/>
          <a:p>
            <a:pPr marL="0" indent="0">
              <a:buNone/>
            </a:pPr>
            <a:r>
              <a:rPr lang="en-US" dirty="0"/>
              <a:t>Benefits to the Member</a:t>
            </a:r>
          </a:p>
          <a:p>
            <a:pPr lvl="1">
              <a:buFont typeface="Wingdings" panose="05000000000000000000" pitchFamily="2" charset="2"/>
              <a:buChar char="Ø"/>
            </a:pPr>
            <a:r>
              <a:rPr lang="en-US" dirty="0"/>
              <a:t>Members benefit with significant savings from lowered MRAs</a:t>
            </a:r>
          </a:p>
          <a:p>
            <a:pPr marL="0" indent="0">
              <a:buNone/>
            </a:pPr>
            <a:r>
              <a:rPr lang="en-US" dirty="0"/>
              <a:t>Benefits to the Membership</a:t>
            </a:r>
          </a:p>
          <a:p>
            <a:pPr lvl="1">
              <a:buFont typeface="Wingdings" panose="05000000000000000000" pitchFamily="2" charset="2"/>
              <a:buChar char="Ø"/>
            </a:pPr>
            <a:r>
              <a:rPr lang="en-US" dirty="0"/>
              <a:t>The membership benefits with the significantly lowered sharing amounts from the Escrow Account when processing eligible medical needs</a:t>
            </a:r>
          </a:p>
        </p:txBody>
      </p:sp>
      <p:pic>
        <p:nvPicPr>
          <p:cNvPr id="6" name="Picture 5">
            <a:extLst>
              <a:ext uri="{FF2B5EF4-FFF2-40B4-BE49-F238E27FC236}">
                <a16:creationId xmlns:a16="http://schemas.microsoft.com/office/drawing/2014/main" id="{88172B35-6FD4-403F-855F-C70AE3577BE4}"/>
              </a:ext>
            </a:extLst>
          </p:cNvPr>
          <p:cNvPicPr>
            <a:picLocks noChangeAspect="1"/>
          </p:cNvPicPr>
          <p:nvPr/>
        </p:nvPicPr>
        <p:blipFill>
          <a:blip r:embed="rId2"/>
          <a:stretch>
            <a:fillRect/>
          </a:stretch>
        </p:blipFill>
        <p:spPr>
          <a:xfrm>
            <a:off x="1833515" y="3181069"/>
            <a:ext cx="3383009" cy="1303867"/>
          </a:xfrm>
          <a:prstGeom prst="rect">
            <a:avLst/>
          </a:prstGeom>
          <a:ln w="57150" cmpd="thickThin">
            <a:solidFill>
              <a:srgbClr val="7F7F7F"/>
            </a:solidFill>
            <a:miter lim="800000"/>
          </a:ln>
        </p:spPr>
      </p:pic>
    </p:spTree>
    <p:extLst>
      <p:ext uri="{BB962C8B-B14F-4D97-AF65-F5344CB8AC3E}">
        <p14:creationId xmlns:p14="http://schemas.microsoft.com/office/powerpoint/2010/main" val="2281163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8" name="Group 107">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09" name="Picture 108">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0" name="Rectangle 109">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1" name="Picture 110">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2" name="Picture 111">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14" name="Straight Connector 113">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116" name="Rectangle 115">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BA82A17-4783-4616-955C-A9E0A971E64E}"/>
              </a:ext>
            </a:extLst>
          </p:cNvPr>
          <p:cNvSpPr>
            <a:spLocks noGrp="1"/>
          </p:cNvSpPr>
          <p:nvPr>
            <p:ph type="title"/>
          </p:nvPr>
        </p:nvSpPr>
        <p:spPr>
          <a:xfrm>
            <a:off x="658049" y="1242568"/>
            <a:ext cx="3419429" cy="3259094"/>
          </a:xfrm>
        </p:spPr>
        <p:txBody>
          <a:bodyPr vert="horz" lIns="91440" tIns="45720" rIns="91440" bIns="45720" rtlCol="0" anchor="b">
            <a:noAutofit/>
          </a:bodyPr>
          <a:lstStyle/>
          <a:p>
            <a:pPr>
              <a:lnSpc>
                <a:spcPct val="90000"/>
              </a:lnSpc>
            </a:pPr>
            <a:r>
              <a:rPr lang="en-US" sz="2800" cap="small" dirty="0">
                <a:solidFill>
                  <a:srgbClr val="262626"/>
                </a:solidFill>
                <a:effectLst>
                  <a:outerShdw blurRad="38100" dist="38100" dir="2700000" algn="tl">
                    <a:srgbClr val="000000">
                      <a:alpha val="43137"/>
                    </a:srgbClr>
                  </a:outerShdw>
                </a:effectLst>
              </a:rPr>
              <a:t>How do Members Locate a PHCS Provider or Facility or Verify if their Provider is Affiliated?</a:t>
            </a:r>
          </a:p>
        </p:txBody>
      </p:sp>
      <p:sp useBgFill="1">
        <p:nvSpPr>
          <p:cNvPr id="122" name="Rectangle 121">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5BC995-D19C-475E-BAFA-F250DB3BC450}"/>
              </a:ext>
            </a:extLst>
          </p:cNvPr>
          <p:cNvSpPr>
            <a:spLocks noGrp="1"/>
          </p:cNvSpPr>
          <p:nvPr>
            <p:ph sz="quarter" idx="4"/>
          </p:nvPr>
        </p:nvSpPr>
        <p:spPr>
          <a:xfrm>
            <a:off x="5454086" y="1503959"/>
            <a:ext cx="5960674" cy="3867555"/>
          </a:xfrm>
        </p:spPr>
        <p:txBody>
          <a:bodyPr>
            <a:normAutofit/>
          </a:bodyPr>
          <a:lstStyle/>
          <a:p>
            <a:pPr marL="0" indent="0" algn="ctr">
              <a:buNone/>
            </a:pPr>
            <a:r>
              <a:rPr lang="en-US" sz="1800" dirty="0">
                <a:effectLst>
                  <a:outerShdw blurRad="38100" dist="38100" dir="2700000" algn="tl">
                    <a:srgbClr val="000000">
                      <a:alpha val="43137"/>
                    </a:srgbClr>
                  </a:outerShdw>
                </a:effectLst>
              </a:rPr>
              <a:t>Members may locate an affiliated provider by going to:</a:t>
            </a:r>
          </a:p>
          <a:p>
            <a:pPr marL="0" indent="0" algn="ctr">
              <a:buNone/>
            </a:pPr>
            <a:r>
              <a:rPr lang="en-US" sz="1800" dirty="0">
                <a:effectLst>
                  <a:outerShdw blurRad="38100" dist="38100" dir="2700000" algn="tl">
                    <a:srgbClr val="000000">
                      <a:alpha val="43137"/>
                    </a:srgbClr>
                  </a:outerShdw>
                </a:effectLst>
                <a:hlinkClick r:id="rId5">
                  <a:extLst>
                    <a:ext uri="{A12FA001-AC4F-418D-AE19-62706E023703}">
                      <ahyp:hlinkClr xmlns:ahyp="http://schemas.microsoft.com/office/drawing/2018/hyperlinkcolor" val="tx"/>
                    </a:ext>
                  </a:extLst>
                </a:hlinkClick>
              </a:rPr>
              <a:t>www.altruahealthshare.org/resources/affiliated-providers</a:t>
            </a:r>
            <a:endParaRPr lang="en-US" sz="1800" dirty="0">
              <a:effectLst>
                <a:outerShdw blurRad="38100" dist="38100" dir="2700000" algn="tl">
                  <a:srgbClr val="000000">
                    <a:alpha val="43137"/>
                  </a:srgbClr>
                </a:outerShdw>
              </a:effectLst>
            </a:endParaRPr>
          </a:p>
          <a:p>
            <a:pPr marL="0" indent="0" algn="ctr">
              <a:buNone/>
            </a:pPr>
            <a:endParaRPr lang="en-US" sz="1800" dirty="0">
              <a:effectLst>
                <a:outerShdw blurRad="38100" dist="38100" dir="2700000" algn="tl">
                  <a:srgbClr val="000000">
                    <a:alpha val="43137"/>
                  </a:srgbClr>
                </a:outerShdw>
              </a:effectLst>
            </a:endParaRPr>
          </a:p>
          <a:p>
            <a:pPr algn="ctr">
              <a:buFontTx/>
              <a:buChar char="-"/>
            </a:pPr>
            <a:r>
              <a:rPr lang="en-US" sz="1800" dirty="0">
                <a:effectLst>
                  <a:outerShdw blurRad="38100" dist="38100" dir="2700000" algn="tl">
                    <a:srgbClr val="000000">
                      <a:alpha val="43137"/>
                    </a:srgbClr>
                  </a:outerShdw>
                </a:effectLst>
              </a:rPr>
              <a:t>OR –</a:t>
            </a:r>
          </a:p>
          <a:p>
            <a:pPr algn="ctr">
              <a:buFontTx/>
              <a:buChar char="-"/>
            </a:pPr>
            <a:endParaRPr lang="en-US" sz="1800" dirty="0">
              <a:effectLst>
                <a:outerShdw blurRad="38100" dist="38100" dir="2700000" algn="tl">
                  <a:srgbClr val="000000">
                    <a:alpha val="43137"/>
                  </a:srgbClr>
                </a:outerShdw>
              </a:effectLst>
            </a:endParaRPr>
          </a:p>
          <a:p>
            <a:pPr marL="0" indent="0" algn="ctr">
              <a:buNone/>
            </a:pPr>
            <a:r>
              <a:rPr lang="en-US" sz="1800" dirty="0">
                <a:effectLst>
                  <a:outerShdw blurRad="38100" dist="38100" dir="2700000" algn="tl">
                    <a:srgbClr val="000000">
                      <a:alpha val="43137"/>
                    </a:srgbClr>
                  </a:outerShdw>
                </a:effectLst>
              </a:rPr>
              <a:t>They may contact the Provider Affiliation Department at 1.888.244.3839</a:t>
            </a:r>
          </a:p>
        </p:txBody>
      </p:sp>
      <p:pic>
        <p:nvPicPr>
          <p:cNvPr id="17" name="Picture 16">
            <a:extLst>
              <a:ext uri="{FF2B5EF4-FFF2-40B4-BE49-F238E27FC236}">
                <a16:creationId xmlns:a16="http://schemas.microsoft.com/office/drawing/2014/main" id="{25A6AD52-F3C1-4B79-B32A-82918F5A6C14}"/>
              </a:ext>
            </a:extLst>
          </p:cNvPr>
          <p:cNvPicPr>
            <a:picLocks noChangeAspect="1"/>
          </p:cNvPicPr>
          <p:nvPr/>
        </p:nvPicPr>
        <p:blipFill>
          <a:blip r:embed="rId6"/>
          <a:stretch>
            <a:fillRect/>
          </a:stretch>
        </p:blipFill>
        <p:spPr>
          <a:xfrm>
            <a:off x="6802240" y="5075518"/>
            <a:ext cx="3383009" cy="1303867"/>
          </a:xfrm>
          <a:prstGeom prst="rect">
            <a:avLst/>
          </a:prstGeom>
          <a:ln w="57150" cmpd="thickThin">
            <a:solidFill>
              <a:srgbClr val="7F7F7F"/>
            </a:solidFill>
            <a:miter lim="800000"/>
          </a:ln>
        </p:spPr>
      </p:pic>
    </p:spTree>
    <p:extLst>
      <p:ext uri="{BB962C8B-B14F-4D97-AF65-F5344CB8AC3E}">
        <p14:creationId xmlns:p14="http://schemas.microsoft.com/office/powerpoint/2010/main" val="309317206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id="{3D6DABB5-1FC3-4E21-AC84-4685B03C9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3">
              <a:alphaModFix amt="86000"/>
              <a:duotone>
                <a:schemeClr val="bg2">
                  <a:shade val="45000"/>
                  <a:satMod val="135000"/>
                </a:schemeClr>
                <a:prstClr val="white"/>
              </a:duotone>
              <a:extLst/>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0">
            <a:extLst>
              <a:ext uri="{FF2B5EF4-FFF2-40B4-BE49-F238E27FC236}">
                <a16:creationId xmlns:a16="http://schemas.microsoft.com/office/drawing/2014/main" id="{FC5790B5-250E-45E6-A05D-C3D1D459B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grpSp>
        <p:nvGrpSpPr>
          <p:cNvPr id="21" name="Group 12">
            <a:extLst>
              <a:ext uri="{FF2B5EF4-FFF2-40B4-BE49-F238E27FC236}">
                <a16:creationId xmlns:a16="http://schemas.microsoft.com/office/drawing/2014/main" id="{68158C4B-1BFE-4F6D-B2C1-0066FA1193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4" name="Rounded Rectangle 17">
              <a:extLst>
                <a:ext uri="{FF2B5EF4-FFF2-40B4-BE49-F238E27FC236}">
                  <a16:creationId xmlns:a16="http://schemas.microsoft.com/office/drawing/2014/main" id="{4A8E3562-03A2-4AF3-89BB-B227ED3261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14">
              <a:extLst>
                <a:ext uri="{FF2B5EF4-FFF2-40B4-BE49-F238E27FC236}">
                  <a16:creationId xmlns:a16="http://schemas.microsoft.com/office/drawing/2014/main" id="{BD9DF111-5BF8-4312-BECB-94BBCF29ECC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6" name="Rounded Rectangle 20">
              <a:extLst>
                <a:ext uri="{FF2B5EF4-FFF2-40B4-BE49-F238E27FC236}">
                  <a16:creationId xmlns:a16="http://schemas.microsoft.com/office/drawing/2014/main" id="{9EEB3A31-82B4-41D6-BEAB-3CC49BBCBE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8C66B30-E9F1-40DD-A809-6A1282E237D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5B70B5F5-1043-4AC7-B849-A292274A06E5}"/>
              </a:ext>
            </a:extLst>
          </p:cNvPr>
          <p:cNvSpPr>
            <a:spLocks noGrp="1"/>
          </p:cNvSpPr>
          <p:nvPr>
            <p:ph type="ctrTitle"/>
          </p:nvPr>
        </p:nvSpPr>
        <p:spPr>
          <a:xfrm>
            <a:off x="2608855" y="1447799"/>
            <a:ext cx="6815669" cy="1515533"/>
          </a:xfrm>
        </p:spPr>
        <p:txBody>
          <a:bodyPr>
            <a:normAutofit/>
          </a:bodyPr>
          <a:lstStyle/>
          <a:p>
            <a:pPr algn="l">
              <a:lnSpc>
                <a:spcPct val="90000"/>
              </a:lnSpc>
            </a:pPr>
            <a:r>
              <a:rPr lang="en-US" sz="3200" cap="small" dirty="0">
                <a:latin typeface="Times New Roman" panose="02020603050405020304" pitchFamily="18" charset="0"/>
                <a:cs typeface="Times New Roman" panose="02020603050405020304" pitchFamily="18" charset="0"/>
              </a:rPr>
              <a:t>Thank you for attending the:</a:t>
            </a:r>
          </a:p>
        </p:txBody>
      </p:sp>
      <p:sp>
        <p:nvSpPr>
          <p:cNvPr id="3" name="Subtitle 2">
            <a:extLst>
              <a:ext uri="{FF2B5EF4-FFF2-40B4-BE49-F238E27FC236}">
                <a16:creationId xmlns:a16="http://schemas.microsoft.com/office/drawing/2014/main" id="{75DE167C-9D03-4B5B-9145-7ED219F637F2}"/>
              </a:ext>
            </a:extLst>
          </p:cNvPr>
          <p:cNvSpPr>
            <a:spLocks noGrp="1"/>
          </p:cNvSpPr>
          <p:nvPr>
            <p:ph type="subTitle" idx="1"/>
          </p:nvPr>
        </p:nvSpPr>
        <p:spPr>
          <a:xfrm>
            <a:off x="2692398" y="3657597"/>
            <a:ext cx="6815669" cy="1320802"/>
          </a:xfrm>
        </p:spPr>
        <p:txBody>
          <a:bodyPr>
            <a:normAutofit fontScale="92500" lnSpcReduction="20000"/>
          </a:bodyPr>
          <a:lstStyle/>
          <a:p>
            <a:pPr lvl="0">
              <a:buClr>
                <a:srgbClr val="83992A"/>
              </a:buClr>
            </a:pPr>
            <a:r>
              <a:rPr lang="en-US" sz="2500" cap="small"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Altrua HealthShare</a:t>
            </a:r>
          </a:p>
          <a:p>
            <a:pPr lvl="0">
              <a:buClr>
                <a:srgbClr val="83992A"/>
              </a:buClr>
            </a:pPr>
            <a:r>
              <a:rPr lang="en-US" sz="2500" cap="small"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Membership Add-Ons </a:t>
            </a:r>
          </a:p>
          <a:p>
            <a:pPr lvl="0">
              <a:buClr>
                <a:srgbClr val="83992A"/>
              </a:buClr>
            </a:pPr>
            <a:r>
              <a:rPr lang="en-US" sz="2500" cap="small"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Provider Network Training</a:t>
            </a:r>
          </a:p>
        </p:txBody>
      </p:sp>
      <p:cxnSp>
        <p:nvCxnSpPr>
          <p:cNvPr id="19" name="Straight Connector 18">
            <a:extLst>
              <a:ext uri="{FF2B5EF4-FFF2-40B4-BE49-F238E27FC236}">
                <a16:creationId xmlns:a16="http://schemas.microsoft.com/office/drawing/2014/main" id="{14319AF2-886A-4C5D-B34C-17FCB0267E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47BE3428-FD8A-4617-B60B-F4918A60319F}"/>
              </a:ext>
            </a:extLst>
          </p:cNvPr>
          <p:cNvSpPr/>
          <p:nvPr/>
        </p:nvSpPr>
        <p:spPr>
          <a:xfrm>
            <a:off x="-158620" y="7065222"/>
            <a:ext cx="12350620" cy="338554"/>
          </a:xfrm>
          <a:prstGeom prst="rect">
            <a:avLst/>
          </a:prstGeom>
        </p:spPr>
        <p:txBody>
          <a:bodyPr wrap="square">
            <a:spAutoFit/>
          </a:bodyPr>
          <a:lstStyle/>
          <a:p>
            <a:pPr algn="ctr">
              <a:spcAft>
                <a:spcPts val="600"/>
              </a:spcAft>
            </a:pPr>
            <a:r>
              <a:rPr lang="en-US" sz="1600" i="1" dirty="0">
                <a:latin typeface="Dubai Medium" panose="020B0603030403030204" pitchFamily="34" charset="-78"/>
                <a:cs typeface="Dubai Medium" panose="020B0603030403030204" pitchFamily="34" charset="-78"/>
              </a:rPr>
              <a:t>This presentation is exclusively for Crown Administrators training purposes only.  It is not to be used or distributed outside of this organization.</a:t>
            </a:r>
          </a:p>
        </p:txBody>
      </p:sp>
    </p:spTree>
    <p:extLst>
      <p:ext uri="{BB962C8B-B14F-4D97-AF65-F5344CB8AC3E}">
        <p14:creationId xmlns:p14="http://schemas.microsoft.com/office/powerpoint/2010/main" val="329997166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9" name="Rectangle 18">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21" name="Rectangle 20">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78F82EC-8ECC-47F3-8BA3-431EDE1D7C70}"/>
              </a:ext>
            </a:extLst>
          </p:cNvPr>
          <p:cNvSpPr>
            <a:spLocks noGrp="1"/>
          </p:cNvSpPr>
          <p:nvPr>
            <p:ph type="title"/>
          </p:nvPr>
        </p:nvSpPr>
        <p:spPr>
          <a:xfrm>
            <a:off x="557165" y="955998"/>
            <a:ext cx="3529997" cy="4946003"/>
          </a:xfrm>
        </p:spPr>
        <p:txBody>
          <a:bodyPr vert="horz" lIns="91440" tIns="45720" rIns="91440" bIns="45720" rtlCol="0" anchor="ctr">
            <a:normAutofit/>
          </a:bodyPr>
          <a:lstStyle/>
          <a:p>
            <a:r>
              <a:rPr lang="en-US" sz="4100" cap="small" dirty="0">
                <a:solidFill>
                  <a:srgbClr val="FFFFFF"/>
                </a:solidFill>
                <a:effectLst>
                  <a:outerShdw blurRad="38100" dist="38100" dir="2700000" algn="tl">
                    <a:srgbClr val="000000">
                      <a:alpha val="43137"/>
                    </a:srgbClr>
                  </a:outerShdw>
                </a:effectLst>
              </a:rPr>
              <a:t>Telemedicine Overview</a:t>
            </a:r>
          </a:p>
        </p:txBody>
      </p:sp>
      <p:sp>
        <p:nvSpPr>
          <p:cNvPr id="23" name="Rectangle 22">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2" name="TextBox 11">
            <a:extLst>
              <a:ext uri="{FF2B5EF4-FFF2-40B4-BE49-F238E27FC236}">
                <a16:creationId xmlns:a16="http://schemas.microsoft.com/office/drawing/2014/main" id="{406E775F-693C-4E09-A4A3-C0AE7EFAACD1}"/>
              </a:ext>
            </a:extLst>
          </p:cNvPr>
          <p:cNvSpPr txBox="1"/>
          <p:nvPr/>
        </p:nvSpPr>
        <p:spPr>
          <a:xfrm>
            <a:off x="5187683" y="726015"/>
            <a:ext cx="5953630" cy="5405968"/>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endParaRPr kumimoji="0" lang="en-US" sz="2800" b="0" i="0" u="none" strike="noStrike" kern="1200" cap="small" spc="0" normalizeH="0" baseline="0" noProof="0" dirty="0">
              <a:ln>
                <a:noFill/>
              </a:ln>
              <a:solidFill>
                <a:prstClr val="white"/>
              </a:solidFill>
              <a:effectLst>
                <a:outerShdw blurRad="38100" dist="38100" dir="2700000" algn="tl">
                  <a:srgbClr val="000000">
                    <a:alpha val="43137"/>
                  </a:srgbClr>
                </a:outerShdw>
              </a:effectLst>
              <a:uLnTx/>
              <a:uFillTx/>
              <a:latin typeface="Garamond" panose="02020404030301010803"/>
              <a:ea typeface="+mn-ea"/>
              <a:cs typeface="+mn-cs"/>
            </a:endParaRPr>
          </a:p>
        </p:txBody>
      </p:sp>
      <p:sp>
        <p:nvSpPr>
          <p:cNvPr id="8" name="Content Placeholder 2">
            <a:extLst>
              <a:ext uri="{FF2B5EF4-FFF2-40B4-BE49-F238E27FC236}">
                <a16:creationId xmlns:a16="http://schemas.microsoft.com/office/drawing/2014/main" id="{8F66016E-7270-4A15-926C-A41A8F05D1D2}"/>
              </a:ext>
            </a:extLst>
          </p:cNvPr>
          <p:cNvSpPr>
            <a:spLocks noGrp="1"/>
          </p:cNvSpPr>
          <p:nvPr>
            <p:ph sz="half" idx="1"/>
          </p:nvPr>
        </p:nvSpPr>
        <p:spPr>
          <a:xfrm>
            <a:off x="5369078" y="1769531"/>
            <a:ext cx="6256866" cy="3318936"/>
          </a:xfrm>
        </p:spPr>
        <p:txBody>
          <a:bodyPr vert="horz" lIns="91440" tIns="45720" rIns="91440" bIns="45720" rtlCol="0" anchor="t">
            <a:normAutofit/>
          </a:bodyPr>
          <a:lstStyle/>
          <a:p>
            <a:pPr>
              <a:lnSpc>
                <a:spcPct val="90000"/>
              </a:lnSpc>
              <a:buFont typeface="Wingdings" panose="05000000000000000000" pitchFamily="2" charset="2"/>
              <a:buChar char="Ø"/>
            </a:pPr>
            <a:r>
              <a:rPr lang="en-US" sz="17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DialCare</a:t>
            </a:r>
            <a:r>
              <a:rPr lang="en-US" sz="17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is a modern, easy-to-use telemedicine solution for non-emergency illnesses and general care.</a:t>
            </a:r>
          </a:p>
          <a:p>
            <a:pPr marL="0" indent="0">
              <a:lnSpc>
                <a:spcPct val="90000"/>
              </a:lnSpc>
              <a:buNone/>
            </a:pPr>
            <a:endParaRPr lang="en-US" sz="17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nSpc>
                <a:spcPct val="90000"/>
              </a:lnSpc>
              <a:buFont typeface="Wingdings" panose="05000000000000000000" pitchFamily="2" charset="2"/>
              <a:buChar char="Ø"/>
            </a:pPr>
            <a:r>
              <a:rPr lang="en-US" sz="17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Telemedicine gives our members 24/7 direct access to state licensed and fully credentialed doctors via phone or video consultation, any time day or night, even on holidays or while traveling.</a:t>
            </a:r>
          </a:p>
          <a:p>
            <a:pPr>
              <a:lnSpc>
                <a:spcPct val="90000"/>
              </a:lnSpc>
              <a:buFont typeface="Wingdings" panose="05000000000000000000" pitchFamily="2" charset="2"/>
              <a:buChar char="Ø"/>
            </a:pPr>
            <a:endParaRPr lang="en-US" sz="17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nSpc>
                <a:spcPct val="90000"/>
              </a:lnSpc>
              <a:buFont typeface="Wingdings" panose="05000000000000000000" pitchFamily="2" charset="2"/>
              <a:buChar char="Ø"/>
            </a:pPr>
            <a:r>
              <a:rPr lang="en-US" sz="17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Members can consult with the telemedicine doctors for common ailments such as a cold or even more severe ailments such as a rash or the flu, without ever having to step foot in a doctors office.</a:t>
            </a:r>
          </a:p>
          <a:p>
            <a:pPr marL="0" indent="0">
              <a:lnSpc>
                <a:spcPct val="90000"/>
              </a:lnSpc>
            </a:pPr>
            <a:endParaRPr lang="en-US" sz="1700" dirty="0">
              <a:solidFill>
                <a:srgbClr val="262626"/>
              </a:solidFill>
            </a:endParaRPr>
          </a:p>
        </p:txBody>
      </p:sp>
    </p:spTree>
    <p:extLst>
      <p:ext uri="{BB962C8B-B14F-4D97-AF65-F5344CB8AC3E}">
        <p14:creationId xmlns:p14="http://schemas.microsoft.com/office/powerpoint/2010/main" val="174182763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E6F18-54C9-422A-988A-2B12BB028A67}"/>
              </a:ext>
            </a:extLst>
          </p:cNvPr>
          <p:cNvSpPr>
            <a:spLocks noGrp="1"/>
          </p:cNvSpPr>
          <p:nvPr>
            <p:ph type="title"/>
          </p:nvPr>
        </p:nvSpPr>
        <p:spPr>
          <a:xfrm>
            <a:off x="1426761" y="1041400"/>
            <a:ext cx="6241816" cy="1371600"/>
          </a:xfrm>
        </p:spPr>
        <p:txBody>
          <a:bodyPr>
            <a:noAutofit/>
          </a:bodyPr>
          <a:lstStyle/>
          <a:p>
            <a:r>
              <a:rPr lang="en-US" sz="4000" cap="small" dirty="0">
                <a:effectLst>
                  <a:outerShdw blurRad="38100" dist="38100" dir="2700000" algn="tl">
                    <a:srgbClr val="000000">
                      <a:alpha val="43137"/>
                    </a:srgbClr>
                  </a:outerShdw>
                </a:effectLst>
              </a:rPr>
              <a:t>What Conditions can be </a:t>
            </a:r>
            <a:br>
              <a:rPr lang="en-US" sz="4000" cap="small" dirty="0">
                <a:effectLst>
                  <a:outerShdw blurRad="38100" dist="38100" dir="2700000" algn="tl">
                    <a:srgbClr val="000000">
                      <a:alpha val="43137"/>
                    </a:srgbClr>
                  </a:outerShdw>
                </a:effectLst>
              </a:rPr>
            </a:br>
            <a:r>
              <a:rPr lang="en-US" sz="4000" cap="small" dirty="0">
                <a:effectLst>
                  <a:outerShdw blurRad="38100" dist="38100" dir="2700000" algn="tl">
                    <a:srgbClr val="000000">
                      <a:alpha val="43137"/>
                    </a:srgbClr>
                  </a:outerShdw>
                </a:effectLst>
              </a:rPr>
              <a:t>Treated by Telemedicine?</a:t>
            </a:r>
          </a:p>
        </p:txBody>
      </p:sp>
      <p:pic>
        <p:nvPicPr>
          <p:cNvPr id="6" name="Picture Placeholder 5" descr="A picture containing electronics, sky, person, indoor&#10;&#10;Description generated with very high confidence">
            <a:extLst>
              <a:ext uri="{FF2B5EF4-FFF2-40B4-BE49-F238E27FC236}">
                <a16:creationId xmlns:a16="http://schemas.microsoft.com/office/drawing/2014/main" id="{8FB0257F-4F33-48F7-84CA-7FAA0207DF22}"/>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18248" r="18248"/>
          <a:stretch>
            <a:fillRect/>
          </a:stretch>
        </p:blipFill>
        <p:spPr/>
      </p:pic>
      <p:sp>
        <p:nvSpPr>
          <p:cNvPr id="4" name="Text Placeholder 3">
            <a:extLst>
              <a:ext uri="{FF2B5EF4-FFF2-40B4-BE49-F238E27FC236}">
                <a16:creationId xmlns:a16="http://schemas.microsoft.com/office/drawing/2014/main" id="{B326D1D8-6E84-4CD9-9D78-4EE7B61EB74D}"/>
              </a:ext>
            </a:extLst>
          </p:cNvPr>
          <p:cNvSpPr>
            <a:spLocks noGrp="1"/>
          </p:cNvSpPr>
          <p:nvPr>
            <p:ph type="body" sz="half" idx="2"/>
          </p:nvPr>
        </p:nvSpPr>
        <p:spPr>
          <a:xfrm>
            <a:off x="1295399" y="2957804"/>
            <a:ext cx="1998307" cy="2974212"/>
          </a:xfrm>
        </p:spPr>
        <p:txBody>
          <a:bodyPr>
            <a:noAutofit/>
          </a:bodyPr>
          <a:lstStyle/>
          <a:p>
            <a:pPr marL="285750" indent="-285750" algn="l">
              <a:buFont typeface="Wingdings" panose="05000000000000000000" pitchFamily="2" charset="2"/>
              <a:buChar char="Ø"/>
            </a:pPr>
            <a:r>
              <a:rPr lang="en-US" sz="1500" dirty="0">
                <a:latin typeface="Book Antiqua" panose="02040602050305030304" pitchFamily="18" charset="0"/>
              </a:rPr>
              <a:t>Allergies</a:t>
            </a:r>
          </a:p>
          <a:p>
            <a:pPr marL="285750" indent="-285750" algn="l">
              <a:buFont typeface="Wingdings" panose="05000000000000000000" pitchFamily="2" charset="2"/>
              <a:buChar char="Ø"/>
            </a:pPr>
            <a:r>
              <a:rPr lang="en-US" sz="1500" dirty="0">
                <a:latin typeface="Book Antiqua" panose="02040602050305030304" pitchFamily="18" charset="0"/>
              </a:rPr>
              <a:t>Asthma</a:t>
            </a:r>
          </a:p>
          <a:p>
            <a:pPr marL="285750" indent="-285750" algn="l">
              <a:buFont typeface="Wingdings" panose="05000000000000000000" pitchFamily="2" charset="2"/>
              <a:buChar char="Ø"/>
            </a:pPr>
            <a:r>
              <a:rPr lang="en-US" sz="1500" dirty="0">
                <a:latin typeface="Book Antiqua" panose="02040602050305030304" pitchFamily="18" charset="0"/>
              </a:rPr>
              <a:t>Bronchitis</a:t>
            </a:r>
          </a:p>
          <a:p>
            <a:pPr marL="285750" indent="-285750" algn="l">
              <a:buFont typeface="Wingdings" panose="05000000000000000000" pitchFamily="2" charset="2"/>
              <a:buChar char="Ø"/>
            </a:pPr>
            <a:r>
              <a:rPr lang="en-US" sz="1500" dirty="0">
                <a:latin typeface="Book Antiqua" panose="02040602050305030304" pitchFamily="18" charset="0"/>
              </a:rPr>
              <a:t>Cold &amp; flu</a:t>
            </a:r>
          </a:p>
          <a:p>
            <a:pPr marL="285750" indent="-285750" algn="l">
              <a:buFont typeface="Wingdings" panose="05000000000000000000" pitchFamily="2" charset="2"/>
              <a:buChar char="Ø"/>
            </a:pPr>
            <a:r>
              <a:rPr lang="en-US" sz="1500" dirty="0">
                <a:latin typeface="Book Antiqua" panose="02040602050305030304" pitchFamily="18" charset="0"/>
              </a:rPr>
              <a:t>Joint aches &amp; pains</a:t>
            </a:r>
          </a:p>
          <a:p>
            <a:pPr marL="285750" indent="-285750" algn="l">
              <a:buFont typeface="Wingdings" panose="05000000000000000000" pitchFamily="2" charset="2"/>
              <a:buChar char="Ø"/>
            </a:pPr>
            <a:r>
              <a:rPr lang="en-US" sz="1500" dirty="0">
                <a:latin typeface="Book Antiqua" panose="02040602050305030304" pitchFamily="18" charset="0"/>
              </a:rPr>
              <a:t>Rashes</a:t>
            </a:r>
          </a:p>
          <a:p>
            <a:pPr marL="285750" indent="-285750" algn="l">
              <a:buFont typeface="Wingdings" panose="05000000000000000000" pitchFamily="2" charset="2"/>
              <a:buChar char="Ø"/>
            </a:pPr>
            <a:r>
              <a:rPr lang="en-US" sz="1500" dirty="0">
                <a:latin typeface="Book Antiqua" panose="02040602050305030304" pitchFamily="18" charset="0"/>
              </a:rPr>
              <a:t>Fever</a:t>
            </a:r>
          </a:p>
        </p:txBody>
      </p:sp>
      <p:sp>
        <p:nvSpPr>
          <p:cNvPr id="7" name="TextBox 6">
            <a:extLst>
              <a:ext uri="{FF2B5EF4-FFF2-40B4-BE49-F238E27FC236}">
                <a16:creationId xmlns:a16="http://schemas.microsoft.com/office/drawing/2014/main" id="{423BCF24-7C5F-4B2E-98BD-D3520D43AB1F}"/>
              </a:ext>
            </a:extLst>
          </p:cNvPr>
          <p:cNvSpPr txBox="1"/>
          <p:nvPr/>
        </p:nvSpPr>
        <p:spPr>
          <a:xfrm>
            <a:off x="9241797" y="6537806"/>
            <a:ext cx="3063347" cy="230832"/>
          </a:xfrm>
          <a:prstGeom prst="rect">
            <a:avLst/>
          </a:prstGeom>
          <a:noFill/>
        </p:spPr>
        <p:txBody>
          <a:bodyPr wrap="square" rtlCol="0">
            <a:spAutoFit/>
          </a:bodyPr>
          <a:lstStyle/>
          <a:p>
            <a:r>
              <a:rPr lang="en-US" sz="900" dirty="0">
                <a:hlinkClick r:id="rId3" tooltip="http://scienceroll.com/2007/09/23/personalized-medicine-health-and-information-technology/">
                  <a:extLst>
                    <a:ext uri="{A12FA001-AC4F-418D-AE19-62706E023703}">
                      <ahyp:hlinkClr xmlns:ahyp="http://schemas.microsoft.com/office/drawing/2018/hyperlinkcolor" val="tx"/>
                    </a:ext>
                  </a:extLst>
                </a:hlinkClick>
              </a:rPr>
              <a:t>This Photo</a:t>
            </a:r>
            <a:r>
              <a:rPr lang="en-US" sz="900" dirty="0"/>
              <a:t> by Unknown Author is licensed under </a:t>
            </a:r>
            <a:r>
              <a:rPr lang="en-US" sz="900" dirty="0">
                <a:hlinkClick r:id="rId4" tooltip="https://creativecommons.org/licenses/by-sa/3.0/">
                  <a:extLst>
                    <a:ext uri="{A12FA001-AC4F-418D-AE19-62706E023703}">
                      <ahyp:hlinkClr xmlns:ahyp="http://schemas.microsoft.com/office/drawing/2018/hyperlinkcolor" val="tx"/>
                    </a:ext>
                  </a:extLst>
                </a:hlinkClick>
              </a:rPr>
              <a:t>CC BY-SA</a:t>
            </a:r>
            <a:endParaRPr lang="en-US" sz="900" dirty="0"/>
          </a:p>
        </p:txBody>
      </p:sp>
      <p:sp>
        <p:nvSpPr>
          <p:cNvPr id="8" name="Text Placeholder 3">
            <a:extLst>
              <a:ext uri="{FF2B5EF4-FFF2-40B4-BE49-F238E27FC236}">
                <a16:creationId xmlns:a16="http://schemas.microsoft.com/office/drawing/2014/main" id="{449FD1FB-190C-4FFE-AED9-2AAE45A7150E}"/>
              </a:ext>
            </a:extLst>
          </p:cNvPr>
          <p:cNvSpPr txBox="1">
            <a:spLocks/>
          </p:cNvSpPr>
          <p:nvPr/>
        </p:nvSpPr>
        <p:spPr>
          <a:xfrm>
            <a:off x="3172408" y="2957804"/>
            <a:ext cx="2211355" cy="2976709"/>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15000"/>
              <a:buFont typeface="Arial"/>
              <a:buNone/>
              <a:defRPr sz="1800" kern="1200" cap="none">
                <a:solidFill>
                  <a:schemeClr val="tx1">
                    <a:lumMod val="85000"/>
                    <a:lumOff val="1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1200" kern="1200" cap="none">
                <a:solidFill>
                  <a:schemeClr val="tx1">
                    <a:lumMod val="85000"/>
                    <a:lumOff val="1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000" kern="1200" cap="none">
                <a:solidFill>
                  <a:schemeClr val="tx1">
                    <a:lumMod val="85000"/>
                    <a:lumOff val="1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900" kern="1200" cap="none">
                <a:solidFill>
                  <a:schemeClr val="tx1">
                    <a:lumMod val="85000"/>
                    <a:lumOff val="1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900" kern="1200" cap="none">
                <a:solidFill>
                  <a:schemeClr val="tx1">
                    <a:lumMod val="85000"/>
                    <a:lumOff val="1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900" kern="1200" cap="none">
                <a:solidFill>
                  <a:schemeClr val="tx1">
                    <a:lumMod val="85000"/>
                    <a:lumOff val="1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900" kern="1200" cap="none">
                <a:solidFill>
                  <a:schemeClr val="tx1">
                    <a:lumMod val="85000"/>
                    <a:lumOff val="1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900" kern="1200" cap="none">
                <a:solidFill>
                  <a:schemeClr val="tx1">
                    <a:lumMod val="85000"/>
                    <a:lumOff val="1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900" kern="1200" cap="none">
                <a:solidFill>
                  <a:schemeClr val="tx1">
                    <a:lumMod val="85000"/>
                    <a:lumOff val="15000"/>
                  </a:schemeClr>
                </a:solidFill>
                <a:effectLst/>
                <a:latin typeface="+mn-lt"/>
                <a:ea typeface="+mn-ea"/>
                <a:cs typeface="+mn-cs"/>
              </a:defRPr>
            </a:lvl9pPr>
          </a:lstStyle>
          <a:p>
            <a:pPr marL="285750" indent="-285750" algn="l">
              <a:buFont typeface="Wingdings" panose="05000000000000000000" pitchFamily="2" charset="2"/>
              <a:buChar char="Ø"/>
            </a:pPr>
            <a:r>
              <a:rPr lang="en-US" sz="1500" dirty="0">
                <a:latin typeface="Book Antiqua" panose="02040602050305030304" pitchFamily="18" charset="0"/>
              </a:rPr>
              <a:t>Sore throat</a:t>
            </a:r>
          </a:p>
          <a:p>
            <a:pPr marL="285750" indent="-285750" algn="l">
              <a:buFont typeface="Wingdings" panose="05000000000000000000" pitchFamily="2" charset="2"/>
              <a:buChar char="Ø"/>
            </a:pPr>
            <a:r>
              <a:rPr lang="en-US" sz="1500" dirty="0">
                <a:latin typeface="Book Antiqua" panose="02040602050305030304" pitchFamily="18" charset="0"/>
              </a:rPr>
              <a:t>Sports injuries</a:t>
            </a:r>
          </a:p>
          <a:p>
            <a:pPr marL="285750" indent="-285750" algn="l">
              <a:buFont typeface="Wingdings" panose="05000000000000000000" pitchFamily="2" charset="2"/>
              <a:buChar char="Ø"/>
            </a:pPr>
            <a:r>
              <a:rPr lang="en-US" sz="1500" dirty="0">
                <a:latin typeface="Book Antiqua" panose="02040602050305030304" pitchFamily="18" charset="0"/>
              </a:rPr>
              <a:t>Respiratory infections</a:t>
            </a:r>
          </a:p>
          <a:p>
            <a:pPr marL="285750" indent="-285750" algn="l">
              <a:buFont typeface="Wingdings" panose="05000000000000000000" pitchFamily="2" charset="2"/>
              <a:buChar char="Ø"/>
            </a:pPr>
            <a:r>
              <a:rPr lang="en-US" sz="1500" dirty="0">
                <a:latin typeface="Book Antiqua" panose="02040602050305030304" pitchFamily="18" charset="0"/>
              </a:rPr>
              <a:t>Sinus infections</a:t>
            </a:r>
          </a:p>
          <a:p>
            <a:pPr marL="285750" indent="-285750" algn="l">
              <a:buFont typeface="Wingdings" panose="05000000000000000000" pitchFamily="2" charset="2"/>
              <a:buChar char="Ø"/>
            </a:pPr>
            <a:r>
              <a:rPr lang="en-US" sz="1500" dirty="0">
                <a:latin typeface="Book Antiqua" panose="02040602050305030304" pitchFamily="18" charset="0"/>
              </a:rPr>
              <a:t>Skin inflammations</a:t>
            </a:r>
          </a:p>
          <a:p>
            <a:pPr marL="285750" indent="-285750" algn="l">
              <a:buFont typeface="Wingdings" panose="05000000000000000000" pitchFamily="2" charset="2"/>
              <a:buChar char="Ø"/>
            </a:pPr>
            <a:r>
              <a:rPr lang="en-US" sz="1500" dirty="0">
                <a:latin typeface="Book Antiqua" panose="02040602050305030304" pitchFamily="18" charset="0"/>
              </a:rPr>
              <a:t>Digestive issues</a:t>
            </a:r>
          </a:p>
          <a:p>
            <a:pPr marL="285750" indent="-285750" algn="l">
              <a:buFont typeface="Wingdings" panose="05000000000000000000" pitchFamily="2" charset="2"/>
              <a:buChar char="Ø"/>
            </a:pPr>
            <a:r>
              <a:rPr lang="en-US" sz="1500" dirty="0">
                <a:latin typeface="Book Antiqua" panose="02040602050305030304" pitchFamily="18" charset="0"/>
              </a:rPr>
              <a:t>Gout</a:t>
            </a:r>
          </a:p>
        </p:txBody>
      </p:sp>
      <p:sp>
        <p:nvSpPr>
          <p:cNvPr id="9" name="Text Placeholder 3">
            <a:extLst>
              <a:ext uri="{FF2B5EF4-FFF2-40B4-BE49-F238E27FC236}">
                <a16:creationId xmlns:a16="http://schemas.microsoft.com/office/drawing/2014/main" id="{5205DE1F-4049-4848-B7D7-E91D2C7C7222}"/>
              </a:ext>
            </a:extLst>
          </p:cNvPr>
          <p:cNvSpPr txBox="1">
            <a:spLocks/>
          </p:cNvSpPr>
          <p:nvPr/>
        </p:nvSpPr>
        <p:spPr>
          <a:xfrm>
            <a:off x="5488598" y="2955307"/>
            <a:ext cx="2142424" cy="2976709"/>
          </a:xfrm>
          <a:prstGeom prst="rect">
            <a:avLst/>
          </a:prstGeom>
        </p:spPr>
        <p:txBody>
          <a:bodyPr vert="horz" lIns="91440" tIns="45720" rIns="91440" bIns="45720" rtlCol="0" anchor="t">
            <a:normAutofit fontScale="92500" lnSpcReduction="10000"/>
          </a:bodyPr>
          <a:lstStyle>
            <a:lvl1pPr marL="0" indent="0" algn="ctr" defTabSz="457200" rtl="0" eaLnBrk="1" latinLnBrk="0" hangingPunct="1">
              <a:spcBef>
                <a:spcPct val="20000"/>
              </a:spcBef>
              <a:spcAft>
                <a:spcPts val="600"/>
              </a:spcAft>
              <a:buClr>
                <a:schemeClr val="accent1"/>
              </a:buClr>
              <a:buSzPct val="115000"/>
              <a:buFont typeface="Arial"/>
              <a:buNone/>
              <a:defRPr sz="1800" kern="1200" cap="none">
                <a:solidFill>
                  <a:schemeClr val="tx1">
                    <a:lumMod val="85000"/>
                    <a:lumOff val="1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1200" kern="1200" cap="none">
                <a:solidFill>
                  <a:schemeClr val="tx1">
                    <a:lumMod val="85000"/>
                    <a:lumOff val="1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000" kern="1200" cap="none">
                <a:solidFill>
                  <a:schemeClr val="tx1">
                    <a:lumMod val="85000"/>
                    <a:lumOff val="1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900" kern="1200" cap="none">
                <a:solidFill>
                  <a:schemeClr val="tx1">
                    <a:lumMod val="85000"/>
                    <a:lumOff val="1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900" kern="1200" cap="none">
                <a:solidFill>
                  <a:schemeClr val="tx1">
                    <a:lumMod val="85000"/>
                    <a:lumOff val="1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900" kern="1200" cap="none">
                <a:solidFill>
                  <a:schemeClr val="tx1">
                    <a:lumMod val="85000"/>
                    <a:lumOff val="1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900" kern="1200" cap="none">
                <a:solidFill>
                  <a:schemeClr val="tx1">
                    <a:lumMod val="85000"/>
                    <a:lumOff val="1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900" kern="1200" cap="none">
                <a:solidFill>
                  <a:schemeClr val="tx1">
                    <a:lumMod val="85000"/>
                    <a:lumOff val="1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900" kern="1200" cap="none">
                <a:solidFill>
                  <a:schemeClr val="tx1">
                    <a:lumMod val="85000"/>
                    <a:lumOff val="15000"/>
                  </a:schemeClr>
                </a:solidFill>
                <a:effectLst/>
                <a:latin typeface="+mn-lt"/>
                <a:ea typeface="+mn-ea"/>
                <a:cs typeface="+mn-cs"/>
              </a:defRPr>
            </a:lvl9pPr>
          </a:lstStyle>
          <a:p>
            <a:pPr marL="285750" indent="-285750" algn="l">
              <a:buFont typeface="Wingdings" panose="05000000000000000000" pitchFamily="2" charset="2"/>
              <a:buChar char="Ø"/>
            </a:pPr>
            <a:r>
              <a:rPr lang="en-US" sz="1600" dirty="0">
                <a:latin typeface="Book Antiqua" panose="02040602050305030304" pitchFamily="18" charset="0"/>
              </a:rPr>
              <a:t>Migraines</a:t>
            </a:r>
          </a:p>
          <a:p>
            <a:pPr marL="285750" indent="-285750" algn="l">
              <a:buFont typeface="Wingdings" panose="05000000000000000000" pitchFamily="2" charset="2"/>
              <a:buChar char="Ø"/>
            </a:pPr>
            <a:r>
              <a:rPr lang="en-US" sz="1600" dirty="0">
                <a:latin typeface="Book Antiqua" panose="02040602050305030304" pitchFamily="18" charset="0"/>
              </a:rPr>
              <a:t>Insect bites</a:t>
            </a:r>
          </a:p>
          <a:p>
            <a:pPr marL="285750" indent="-285750" algn="l">
              <a:buFont typeface="Wingdings" panose="05000000000000000000" pitchFamily="2" charset="2"/>
              <a:buChar char="Ø"/>
            </a:pPr>
            <a:r>
              <a:rPr lang="en-US" sz="1600" dirty="0">
                <a:latin typeface="Book Antiqua" panose="02040602050305030304" pitchFamily="18" charset="0"/>
              </a:rPr>
              <a:t>Pink eye</a:t>
            </a:r>
          </a:p>
          <a:p>
            <a:pPr marL="285750" indent="-285750" algn="l">
              <a:buFont typeface="Wingdings" panose="05000000000000000000" pitchFamily="2" charset="2"/>
              <a:buChar char="Ø"/>
            </a:pPr>
            <a:r>
              <a:rPr lang="en-US" sz="1600" dirty="0">
                <a:latin typeface="Book Antiqua" panose="02040602050305030304" pitchFamily="18" charset="0"/>
              </a:rPr>
              <a:t>Ear infections</a:t>
            </a:r>
          </a:p>
          <a:p>
            <a:pPr marL="285750" indent="-285750" algn="l">
              <a:buFont typeface="Wingdings" panose="05000000000000000000" pitchFamily="2" charset="2"/>
              <a:buChar char="Ø"/>
            </a:pPr>
            <a:r>
              <a:rPr lang="en-US" sz="1600" dirty="0">
                <a:latin typeface="Book Antiqua" panose="02040602050305030304" pitchFamily="18" charset="0"/>
              </a:rPr>
              <a:t>Urinary tract infections</a:t>
            </a:r>
          </a:p>
          <a:p>
            <a:pPr marL="285750" indent="-285750" algn="l">
              <a:buFont typeface="Wingdings" panose="05000000000000000000" pitchFamily="2" charset="2"/>
              <a:buChar char="Ø"/>
            </a:pPr>
            <a:r>
              <a:rPr lang="en-US" sz="1600" dirty="0">
                <a:latin typeface="Book Antiqua" panose="02040602050305030304" pitchFamily="18" charset="0"/>
              </a:rPr>
              <a:t>Stomach ache</a:t>
            </a:r>
          </a:p>
          <a:p>
            <a:pPr marL="285750" indent="-285750" algn="l">
              <a:buFont typeface="Wingdings" panose="05000000000000000000" pitchFamily="2" charset="2"/>
              <a:buChar char="Ø"/>
            </a:pPr>
            <a:r>
              <a:rPr lang="en-US" sz="1600" dirty="0">
                <a:latin typeface="Book Antiqua" panose="02040602050305030304" pitchFamily="18" charset="0"/>
              </a:rPr>
              <a:t>Nausea</a:t>
            </a:r>
          </a:p>
          <a:p>
            <a:pPr marL="285750" indent="-285750" algn="l">
              <a:buFont typeface="Wingdings" panose="05000000000000000000" pitchFamily="2" charset="2"/>
              <a:buChar char="Ø"/>
            </a:pPr>
            <a:r>
              <a:rPr lang="en-US" sz="2200" b="1" dirty="0">
                <a:latin typeface="Book Antiqua" panose="02040602050305030304" pitchFamily="18" charset="0"/>
              </a:rPr>
              <a:t>And more!</a:t>
            </a:r>
          </a:p>
        </p:txBody>
      </p:sp>
    </p:spTree>
    <p:extLst>
      <p:ext uri="{BB962C8B-B14F-4D97-AF65-F5344CB8AC3E}">
        <p14:creationId xmlns:p14="http://schemas.microsoft.com/office/powerpoint/2010/main" val="18964774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3A65C-1AF1-4F81-809F-D689EF0DE274}"/>
              </a:ext>
            </a:extLst>
          </p:cNvPr>
          <p:cNvSpPr>
            <a:spLocks noGrp="1"/>
          </p:cNvSpPr>
          <p:nvPr>
            <p:ph type="title"/>
          </p:nvPr>
        </p:nvSpPr>
        <p:spPr/>
        <p:txBody>
          <a:bodyPr>
            <a:normAutofit fontScale="90000"/>
          </a:bodyPr>
          <a:lstStyle/>
          <a:p>
            <a:r>
              <a:rPr lang="en-US" cap="small" dirty="0">
                <a:effectLst>
                  <a:outerShdw blurRad="38100" dist="38100" dir="2700000" algn="tl">
                    <a:srgbClr val="000000">
                      <a:alpha val="43137"/>
                    </a:srgbClr>
                  </a:outerShdw>
                </a:effectLst>
              </a:rPr>
              <a:t>Can Telemedicine Doctors </a:t>
            </a:r>
            <a:br>
              <a:rPr lang="en-US" cap="small" dirty="0">
                <a:effectLst>
                  <a:outerShdw blurRad="38100" dist="38100" dir="2700000" algn="tl">
                    <a:srgbClr val="000000">
                      <a:alpha val="43137"/>
                    </a:srgbClr>
                  </a:outerShdw>
                </a:effectLst>
              </a:rPr>
            </a:br>
            <a:r>
              <a:rPr lang="en-US" cap="small" dirty="0">
                <a:effectLst>
                  <a:outerShdw blurRad="38100" dist="38100" dir="2700000" algn="tl">
                    <a:srgbClr val="000000">
                      <a:alpha val="43137"/>
                    </a:srgbClr>
                  </a:outerShdw>
                </a:effectLst>
              </a:rPr>
              <a:t>Prescribe Medications?</a:t>
            </a:r>
          </a:p>
        </p:txBody>
      </p:sp>
      <p:sp>
        <p:nvSpPr>
          <p:cNvPr id="4" name="Content Placeholder 3">
            <a:extLst>
              <a:ext uri="{FF2B5EF4-FFF2-40B4-BE49-F238E27FC236}">
                <a16:creationId xmlns:a16="http://schemas.microsoft.com/office/drawing/2014/main" id="{A0442E5B-5F24-49DE-8837-F66931F00267}"/>
              </a:ext>
            </a:extLst>
          </p:cNvPr>
          <p:cNvSpPr>
            <a:spLocks noGrp="1"/>
          </p:cNvSpPr>
          <p:nvPr>
            <p:ph sz="half" idx="2"/>
          </p:nvPr>
        </p:nvSpPr>
        <p:spPr/>
        <p:txBody>
          <a:bodyPr>
            <a:normAutofit fontScale="62500" lnSpcReduction="20000"/>
          </a:bodyPr>
          <a:lstStyle/>
          <a:p>
            <a:pPr marL="0" indent="0">
              <a:buNone/>
            </a:pPr>
            <a:r>
              <a:rPr lang="en-US" sz="3300" b="1" dirty="0">
                <a:solidFill>
                  <a:schemeClr val="accent1">
                    <a:lumMod val="75000"/>
                  </a:schemeClr>
                </a:solidFill>
                <a:effectLst>
                  <a:outerShdw blurRad="38100" dist="38100" dir="2700000" algn="tl">
                    <a:srgbClr val="000000">
                      <a:alpha val="43137"/>
                    </a:srgbClr>
                  </a:outerShdw>
                </a:effectLst>
                <a:latin typeface="Book Antiqua" panose="02040602050305030304" pitchFamily="18" charset="0"/>
              </a:rPr>
              <a:t>YES!</a:t>
            </a:r>
            <a:r>
              <a:rPr lang="en-US" sz="3300" b="1" dirty="0">
                <a:latin typeface="Book Antiqua" panose="02040602050305030304" pitchFamily="18" charset="0"/>
              </a:rPr>
              <a:t>  </a:t>
            </a:r>
            <a:r>
              <a:rPr lang="en-US" dirty="0">
                <a:latin typeface="Book Antiqua" panose="02040602050305030304" pitchFamily="18" charset="0"/>
              </a:rPr>
              <a:t>When medically appropriate, a </a:t>
            </a:r>
            <a:r>
              <a:rPr lang="en-US" dirty="0" err="1">
                <a:latin typeface="Book Antiqua" panose="02040602050305030304" pitchFamily="18" charset="0"/>
              </a:rPr>
              <a:t>DialCare</a:t>
            </a:r>
            <a:r>
              <a:rPr lang="en-US" dirty="0">
                <a:latin typeface="Book Antiqua" panose="02040602050305030304" pitchFamily="18" charset="0"/>
              </a:rPr>
              <a:t> doctor may prescribe a short term, non-DEA controlled medication.  However, prescriptions are not guaranteed.  While </a:t>
            </a:r>
            <a:r>
              <a:rPr lang="en-US" dirty="0" err="1">
                <a:latin typeface="Book Antiqua" panose="02040602050305030304" pitchFamily="18" charset="0"/>
              </a:rPr>
              <a:t>DialCare</a:t>
            </a:r>
            <a:r>
              <a:rPr lang="en-US" dirty="0">
                <a:latin typeface="Book Antiqua" panose="02040602050305030304" pitchFamily="18" charset="0"/>
              </a:rPr>
              <a:t> doctors can write prescriptions and send them to the members pharmacy of choice, prescriptions are still written at the discretion of the doctor.  </a:t>
            </a:r>
          </a:p>
          <a:p>
            <a:pPr marL="0" indent="0" algn="ctr">
              <a:buNone/>
            </a:pPr>
            <a:endParaRPr lang="en-US" i="1" dirty="0">
              <a:solidFill>
                <a:schemeClr val="accent1">
                  <a:lumMod val="75000"/>
                </a:schemeClr>
              </a:solidFill>
              <a:latin typeface="Book Antiqua" panose="02040602050305030304" pitchFamily="18" charset="0"/>
            </a:endParaRPr>
          </a:p>
          <a:p>
            <a:pPr marL="0" indent="0" algn="ctr">
              <a:buNone/>
            </a:pPr>
            <a:endParaRPr lang="en-US" i="1" dirty="0">
              <a:solidFill>
                <a:schemeClr val="accent1">
                  <a:lumMod val="75000"/>
                </a:schemeClr>
              </a:solidFill>
              <a:latin typeface="Book Antiqua" panose="02040602050305030304" pitchFamily="18" charset="0"/>
            </a:endParaRPr>
          </a:p>
          <a:p>
            <a:pPr marL="0" indent="0" algn="ctr">
              <a:buNone/>
            </a:pPr>
            <a:r>
              <a:rPr lang="en-US" i="1" dirty="0">
                <a:solidFill>
                  <a:schemeClr val="accent1">
                    <a:lumMod val="75000"/>
                  </a:schemeClr>
                </a:solidFill>
                <a:latin typeface="Book Antiqua" panose="02040602050305030304" pitchFamily="18" charset="0"/>
              </a:rPr>
              <a:t>Telemedicine doctors do not write prescriptions for DEA controlled substances or other classes of medication such as mood-altering drugs, including antidepressants, antianxiety or lifestyle medications.</a:t>
            </a:r>
          </a:p>
        </p:txBody>
      </p:sp>
      <p:pic>
        <p:nvPicPr>
          <p:cNvPr id="6" name="Picture 5" descr="A picture containing electronics, sky, person, indoor&#10;&#10;Description generated with very high confidence">
            <a:extLst>
              <a:ext uri="{FF2B5EF4-FFF2-40B4-BE49-F238E27FC236}">
                <a16:creationId xmlns:a16="http://schemas.microsoft.com/office/drawing/2014/main" id="{1FF30D28-1433-45F4-A5D7-EBEE9750302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943099" y="2560320"/>
            <a:ext cx="3538859" cy="3502526"/>
          </a:xfrm>
          <a:prstGeom prst="rect">
            <a:avLst/>
          </a:prstGeom>
        </p:spPr>
      </p:pic>
      <p:sp>
        <p:nvSpPr>
          <p:cNvPr id="7" name="TextBox 6">
            <a:extLst>
              <a:ext uri="{FF2B5EF4-FFF2-40B4-BE49-F238E27FC236}">
                <a16:creationId xmlns:a16="http://schemas.microsoft.com/office/drawing/2014/main" id="{0B35E5D6-0716-418E-8B7E-B89BA4C7D0D3}"/>
              </a:ext>
            </a:extLst>
          </p:cNvPr>
          <p:cNvSpPr txBox="1"/>
          <p:nvPr/>
        </p:nvSpPr>
        <p:spPr>
          <a:xfrm>
            <a:off x="173669" y="6526392"/>
            <a:ext cx="3538859" cy="230832"/>
          </a:xfrm>
          <a:prstGeom prst="rect">
            <a:avLst/>
          </a:prstGeom>
          <a:noFill/>
        </p:spPr>
        <p:txBody>
          <a:bodyPr wrap="square" rtlCol="0">
            <a:spAutoFit/>
          </a:bodyPr>
          <a:lstStyle/>
          <a:p>
            <a:r>
              <a:rPr lang="en-US" sz="900" dirty="0">
                <a:hlinkClick r:id="rId3" tooltip="http://scienceroll.com/2007/09/23/personalized-medicine-health-and-information-technology/">
                  <a:extLst>
                    <a:ext uri="{A12FA001-AC4F-418D-AE19-62706E023703}">
                      <ahyp:hlinkClr xmlns:ahyp="http://schemas.microsoft.com/office/drawing/2018/hyperlinkcolor" val="tx"/>
                    </a:ext>
                  </a:extLst>
                </a:hlinkClick>
              </a:rPr>
              <a:t>This Photo</a:t>
            </a:r>
            <a:r>
              <a:rPr lang="en-US" sz="900" dirty="0"/>
              <a:t> by Unknown Author is licensed under </a:t>
            </a:r>
            <a:r>
              <a:rPr lang="en-US" sz="900" dirty="0">
                <a:hlinkClick r:id="rId4" tooltip="https://creativecommons.org/licenses/by-sa/3.0/">
                  <a:extLst>
                    <a:ext uri="{A12FA001-AC4F-418D-AE19-62706E023703}">
                      <ahyp:hlinkClr xmlns:ahyp="http://schemas.microsoft.com/office/drawing/2018/hyperlinkcolor" val="tx"/>
                    </a:ext>
                  </a:extLst>
                </a:hlinkClick>
              </a:rPr>
              <a:t>CC BY-SA</a:t>
            </a:r>
            <a:endParaRPr lang="en-US" sz="900" dirty="0"/>
          </a:p>
        </p:txBody>
      </p:sp>
    </p:spTree>
    <p:extLst>
      <p:ext uri="{BB962C8B-B14F-4D97-AF65-F5344CB8AC3E}">
        <p14:creationId xmlns:p14="http://schemas.microsoft.com/office/powerpoint/2010/main" val="339694201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D21B8-18CB-48C1-99EE-0ED81253C5AA}"/>
              </a:ext>
            </a:extLst>
          </p:cNvPr>
          <p:cNvSpPr>
            <a:spLocks noGrp="1"/>
          </p:cNvSpPr>
          <p:nvPr>
            <p:ph type="title"/>
          </p:nvPr>
        </p:nvSpPr>
        <p:spPr>
          <a:xfrm>
            <a:off x="1295402" y="982132"/>
            <a:ext cx="9601196" cy="1303867"/>
          </a:xfrm>
        </p:spPr>
        <p:txBody>
          <a:bodyPr>
            <a:normAutofit/>
          </a:bodyPr>
          <a:lstStyle/>
          <a:p>
            <a:r>
              <a:rPr lang="en-US" cap="small" dirty="0">
                <a:effectLst>
                  <a:outerShdw blurRad="38100" dist="38100" dir="2700000" algn="tl">
                    <a:srgbClr val="000000">
                      <a:alpha val="43137"/>
                    </a:srgbClr>
                  </a:outerShdw>
                </a:effectLst>
              </a:rPr>
              <a:t>When to use </a:t>
            </a:r>
            <a:r>
              <a:rPr lang="en-US" cap="small" dirty="0" err="1">
                <a:effectLst>
                  <a:outerShdw blurRad="38100" dist="38100" dir="2700000" algn="tl">
                    <a:srgbClr val="000000">
                      <a:alpha val="43137"/>
                    </a:srgbClr>
                  </a:outerShdw>
                </a:effectLst>
              </a:rPr>
              <a:t>DialCare</a:t>
            </a:r>
            <a:endParaRPr lang="en-US" cap="small"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3DA9236F-056D-4CCA-9148-AD7DC3BCC9EB}"/>
              </a:ext>
            </a:extLst>
          </p:cNvPr>
          <p:cNvSpPr>
            <a:spLocks noGrp="1"/>
          </p:cNvSpPr>
          <p:nvPr>
            <p:ph idx="1"/>
          </p:nvPr>
        </p:nvSpPr>
        <p:spPr>
          <a:xfrm>
            <a:off x="1295402" y="2556932"/>
            <a:ext cx="6256866" cy="3318936"/>
          </a:xfrm>
        </p:spPr>
        <p:txBody>
          <a:bodyPr>
            <a:normAutofit fontScale="92500" lnSpcReduction="10000"/>
          </a:bodyPr>
          <a:lstStyle/>
          <a:p>
            <a:pPr marL="0" indent="0" algn="ctr">
              <a:lnSpc>
                <a:spcPct val="90000"/>
              </a:lnSpc>
              <a:buNone/>
            </a:pPr>
            <a:r>
              <a:rPr lang="en-US" sz="2200" b="1" dirty="0"/>
              <a:t>Members should be encouraged to use </a:t>
            </a:r>
            <a:r>
              <a:rPr lang="en-US" sz="2200" b="1" dirty="0" err="1"/>
              <a:t>DialCare</a:t>
            </a:r>
            <a:r>
              <a:rPr lang="en-US" sz="2200" b="1" dirty="0"/>
              <a:t> as the first course of action in a non-emergency situation!</a:t>
            </a:r>
          </a:p>
          <a:p>
            <a:pPr>
              <a:lnSpc>
                <a:spcPct val="90000"/>
              </a:lnSpc>
              <a:buFont typeface="Wingdings" panose="05000000000000000000" pitchFamily="2" charset="2"/>
              <a:buChar char="Ø"/>
            </a:pPr>
            <a:r>
              <a:rPr lang="en-US" sz="2200" dirty="0"/>
              <a:t>For non-emergency medical issues and questions</a:t>
            </a:r>
          </a:p>
          <a:p>
            <a:pPr>
              <a:lnSpc>
                <a:spcPct val="90000"/>
              </a:lnSpc>
              <a:buFont typeface="Wingdings" panose="05000000000000000000" pitchFamily="2" charset="2"/>
              <a:buChar char="Ø"/>
            </a:pPr>
            <a:r>
              <a:rPr lang="en-US" sz="2200" dirty="0"/>
              <a:t>During or after normal business hours, nights, weekends and holidays</a:t>
            </a:r>
          </a:p>
          <a:p>
            <a:pPr>
              <a:lnSpc>
                <a:spcPct val="90000"/>
              </a:lnSpc>
              <a:buFont typeface="Wingdings" panose="05000000000000000000" pitchFamily="2" charset="2"/>
              <a:buChar char="Ø"/>
            </a:pPr>
            <a:r>
              <a:rPr lang="en-US" sz="2200" dirty="0"/>
              <a:t>When the member lives a significant distance from a primary care doctor</a:t>
            </a:r>
          </a:p>
          <a:p>
            <a:pPr>
              <a:lnSpc>
                <a:spcPct val="90000"/>
              </a:lnSpc>
              <a:buFont typeface="Wingdings" panose="05000000000000000000" pitchFamily="2" charset="2"/>
              <a:buChar char="Ø"/>
            </a:pPr>
            <a:r>
              <a:rPr lang="en-US" sz="2200" dirty="0"/>
              <a:t>When a primary care doctor is not available</a:t>
            </a:r>
          </a:p>
          <a:p>
            <a:pPr>
              <a:lnSpc>
                <a:spcPct val="90000"/>
              </a:lnSpc>
              <a:buFont typeface="Wingdings" panose="05000000000000000000" pitchFamily="2" charset="2"/>
              <a:buChar char="Ø"/>
            </a:pPr>
            <a:r>
              <a:rPr lang="en-US" sz="2200" dirty="0"/>
              <a:t>When traveling, or out of town and in need of non-urgent medical care or advice</a:t>
            </a:r>
          </a:p>
        </p:txBody>
      </p:sp>
      <p:pic>
        <p:nvPicPr>
          <p:cNvPr id="5" name="Picture 4" descr="A close up of electronics&#10;&#10;Description generated with high confidence">
            <a:extLst>
              <a:ext uri="{FF2B5EF4-FFF2-40B4-BE49-F238E27FC236}">
                <a16:creationId xmlns:a16="http://schemas.microsoft.com/office/drawing/2014/main" id="{9C64CB7F-3D19-46A1-9234-9DC2E7F38EC3}"/>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9955" r="237" b="5"/>
          <a:stretch/>
        </p:blipFill>
        <p:spPr>
          <a:xfrm>
            <a:off x="8085026" y="2701180"/>
            <a:ext cx="2739728" cy="2852640"/>
          </a:xfrm>
          <a:prstGeom prst="rect">
            <a:avLst/>
          </a:prstGeom>
          <a:ln w="57150" cmpd="thickThin">
            <a:solidFill>
              <a:schemeClr val="tx1">
                <a:lumMod val="50000"/>
                <a:lumOff val="50000"/>
              </a:schemeClr>
            </a:solidFill>
            <a:miter lim="800000"/>
          </a:ln>
        </p:spPr>
      </p:pic>
      <p:sp>
        <p:nvSpPr>
          <p:cNvPr id="6" name="TextBox 5">
            <a:extLst>
              <a:ext uri="{FF2B5EF4-FFF2-40B4-BE49-F238E27FC236}">
                <a16:creationId xmlns:a16="http://schemas.microsoft.com/office/drawing/2014/main" id="{049B1D3E-5A9B-40FC-9274-2164D52E3E11}"/>
              </a:ext>
            </a:extLst>
          </p:cNvPr>
          <p:cNvSpPr txBox="1"/>
          <p:nvPr/>
        </p:nvSpPr>
        <p:spPr>
          <a:xfrm>
            <a:off x="9561427" y="6542485"/>
            <a:ext cx="2526653" cy="200055"/>
          </a:xfrm>
          <a:prstGeom prst="rect">
            <a:avLst/>
          </a:prstGeom>
          <a:noFill/>
        </p:spPr>
        <p:txBody>
          <a:bodyPr wrap="none" rtlCol="0">
            <a:spAutoFit/>
          </a:bodyPr>
          <a:lstStyle/>
          <a:p>
            <a:pPr algn="r">
              <a:spcAft>
                <a:spcPts val="600"/>
              </a:spcAft>
            </a:pPr>
            <a:r>
              <a:rPr lang="en-US" sz="700" dirty="0">
                <a:hlinkClick r:id="rId4" tooltip="http://diariodecuidados.wordpress.com/2012/04/24/valcronic-gestionando-enfermos-cronicos/">
                  <a:extLst>
                    <a:ext uri="{A12FA001-AC4F-418D-AE19-62706E023703}">
                      <ahyp:hlinkClr xmlns:ahyp="http://schemas.microsoft.com/office/drawing/2018/hyperlinkcolor" val="tx"/>
                    </a:ext>
                  </a:extLst>
                </a:hlinkClick>
              </a:rPr>
              <a:t>This Photo</a:t>
            </a:r>
            <a:r>
              <a:rPr lang="en-US" sz="700" dirty="0"/>
              <a:t> by Unknown Author is licensed under </a:t>
            </a:r>
            <a:r>
              <a:rPr lang="en-US" sz="700" dirty="0">
                <a:hlinkClick r:id="rId5" tooltip="https://creativecommons.org/licenses/by-nc-nd/3.0/">
                  <a:extLst>
                    <a:ext uri="{A12FA001-AC4F-418D-AE19-62706E023703}">
                      <ahyp:hlinkClr xmlns:ahyp="http://schemas.microsoft.com/office/drawing/2018/hyperlinkcolor" val="tx"/>
                    </a:ext>
                  </a:extLst>
                </a:hlinkClick>
              </a:rPr>
              <a:t>CC BY-NC-ND</a:t>
            </a:r>
            <a:endParaRPr lang="en-US" sz="700" dirty="0"/>
          </a:p>
        </p:txBody>
      </p:sp>
    </p:spTree>
    <p:extLst>
      <p:ext uri="{BB962C8B-B14F-4D97-AF65-F5344CB8AC3E}">
        <p14:creationId xmlns:p14="http://schemas.microsoft.com/office/powerpoint/2010/main" val="3680098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182B4-2F2F-40F7-803C-A012E06E9CEF}"/>
              </a:ext>
            </a:extLst>
          </p:cNvPr>
          <p:cNvSpPr>
            <a:spLocks noGrp="1"/>
          </p:cNvSpPr>
          <p:nvPr>
            <p:ph type="title"/>
          </p:nvPr>
        </p:nvSpPr>
        <p:spPr>
          <a:xfrm>
            <a:off x="1295399" y="1206825"/>
            <a:ext cx="6241816" cy="1371600"/>
          </a:xfrm>
        </p:spPr>
        <p:txBody>
          <a:bodyPr>
            <a:normAutofit/>
          </a:bodyPr>
          <a:lstStyle/>
          <a:p>
            <a:r>
              <a:rPr lang="en-US" sz="3600" cap="small" dirty="0">
                <a:effectLst>
                  <a:outerShdw blurRad="38100" dist="38100" dir="2700000" algn="tl">
                    <a:srgbClr val="000000">
                      <a:alpha val="43137"/>
                    </a:srgbClr>
                  </a:outerShdw>
                </a:effectLst>
              </a:rPr>
              <a:t>Why </a:t>
            </a:r>
            <a:r>
              <a:rPr lang="en-US" sz="3600" cap="small" dirty="0" err="1">
                <a:effectLst>
                  <a:outerShdw blurRad="38100" dist="38100" dir="2700000" algn="tl">
                    <a:srgbClr val="000000">
                      <a:alpha val="43137"/>
                    </a:srgbClr>
                  </a:outerShdw>
                </a:effectLst>
              </a:rPr>
              <a:t>DialCare</a:t>
            </a:r>
            <a:r>
              <a:rPr lang="en-US" sz="3600" cap="small" dirty="0">
                <a:effectLst>
                  <a:outerShdw blurRad="38100" dist="38100" dir="2700000" algn="tl">
                    <a:srgbClr val="000000">
                      <a:alpha val="43137"/>
                    </a:srgbClr>
                  </a:outerShdw>
                </a:effectLst>
              </a:rPr>
              <a:t> and </a:t>
            </a:r>
            <a:br>
              <a:rPr lang="en-US" sz="3600" cap="small" dirty="0">
                <a:effectLst>
                  <a:outerShdw blurRad="38100" dist="38100" dir="2700000" algn="tl">
                    <a:srgbClr val="000000">
                      <a:alpha val="43137"/>
                    </a:srgbClr>
                  </a:outerShdw>
                </a:effectLst>
              </a:rPr>
            </a:br>
            <a:r>
              <a:rPr lang="en-US" sz="3600" cap="small" dirty="0">
                <a:effectLst>
                  <a:outerShdw blurRad="38100" dist="38100" dir="2700000" algn="tl">
                    <a:srgbClr val="000000">
                      <a:alpha val="43137"/>
                    </a:srgbClr>
                  </a:outerShdw>
                </a:effectLst>
              </a:rPr>
              <a:t>Not the Doctor’s Office?</a:t>
            </a:r>
          </a:p>
        </p:txBody>
      </p:sp>
      <p:pic>
        <p:nvPicPr>
          <p:cNvPr id="6" name="Picture Placeholder 5" descr="A close up of electronics&#10;&#10;Description generated with high confidence">
            <a:extLst>
              <a:ext uri="{FF2B5EF4-FFF2-40B4-BE49-F238E27FC236}">
                <a16:creationId xmlns:a16="http://schemas.microsoft.com/office/drawing/2014/main" id="{654146E8-9B00-45D5-92AF-C7FEE981850B}"/>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20000" r="20000"/>
          <a:stretch>
            <a:fillRect/>
          </a:stretch>
        </p:blipFill>
        <p:spPr/>
      </p:pic>
      <p:sp>
        <p:nvSpPr>
          <p:cNvPr id="4" name="Text Placeholder 3">
            <a:extLst>
              <a:ext uri="{FF2B5EF4-FFF2-40B4-BE49-F238E27FC236}">
                <a16:creationId xmlns:a16="http://schemas.microsoft.com/office/drawing/2014/main" id="{03A4B883-5BC5-45AB-A63A-D5435117177E}"/>
              </a:ext>
            </a:extLst>
          </p:cNvPr>
          <p:cNvSpPr>
            <a:spLocks noGrp="1"/>
          </p:cNvSpPr>
          <p:nvPr>
            <p:ph type="body" sz="half" idx="2"/>
          </p:nvPr>
        </p:nvSpPr>
        <p:spPr>
          <a:xfrm>
            <a:off x="1295399" y="3015762"/>
            <a:ext cx="6241816" cy="2800838"/>
          </a:xfrm>
        </p:spPr>
        <p:txBody>
          <a:bodyPr>
            <a:normAutofit lnSpcReduction="10000"/>
          </a:bodyPr>
          <a:lstStyle/>
          <a:p>
            <a:pPr marL="285750" indent="-285750" algn="l">
              <a:buFont typeface="Wingdings" panose="05000000000000000000" pitchFamily="2" charset="2"/>
              <a:buChar char="Ø"/>
            </a:pPr>
            <a:r>
              <a:rPr lang="en-US" b="1" i="1" dirty="0">
                <a:solidFill>
                  <a:schemeClr val="accent1">
                    <a:lumMod val="75000"/>
                  </a:schemeClr>
                </a:solidFill>
              </a:rPr>
              <a:t>SAVE MONEY!!!  </a:t>
            </a:r>
            <a:r>
              <a:rPr lang="en-US" dirty="0"/>
              <a:t>Cost savings to both the member and the membership</a:t>
            </a:r>
          </a:p>
          <a:p>
            <a:pPr marL="285750" indent="-285750" algn="l">
              <a:buFont typeface="Wingdings" panose="05000000000000000000" pitchFamily="2" charset="2"/>
              <a:buChar char="Ø"/>
            </a:pPr>
            <a:r>
              <a:rPr lang="en-US" dirty="0"/>
              <a:t>Time savings and less time away from work</a:t>
            </a:r>
          </a:p>
          <a:p>
            <a:pPr marL="285750" indent="-285750" algn="l">
              <a:buFont typeface="Wingdings" panose="05000000000000000000" pitchFamily="2" charset="2"/>
              <a:buChar char="Ø"/>
            </a:pPr>
            <a:r>
              <a:rPr lang="en-US" dirty="0"/>
              <a:t>Avoid long waits in crowded waiting rooms</a:t>
            </a:r>
          </a:p>
          <a:p>
            <a:pPr marL="285750" indent="-285750" algn="l">
              <a:buFont typeface="Wingdings" panose="05000000000000000000" pitchFamily="2" charset="2"/>
              <a:buChar char="Ø"/>
            </a:pPr>
            <a:r>
              <a:rPr lang="en-US" dirty="0"/>
              <a:t>A private, secure experience</a:t>
            </a:r>
          </a:p>
          <a:p>
            <a:pPr marL="285750" indent="-285750" algn="l">
              <a:buFont typeface="Wingdings" panose="05000000000000000000" pitchFamily="2" charset="2"/>
              <a:buChar char="Ø"/>
            </a:pPr>
            <a:r>
              <a:rPr lang="en-US" dirty="0"/>
              <a:t>24/7/365 access by phone or video; desktop and mobile devices</a:t>
            </a:r>
          </a:p>
          <a:p>
            <a:pPr marL="285750" indent="-285750" algn="l">
              <a:buFont typeface="Wingdings" panose="05000000000000000000" pitchFamily="2" charset="2"/>
              <a:buChar char="Ø"/>
            </a:pPr>
            <a:r>
              <a:rPr lang="en-US" dirty="0"/>
              <a:t>National network of U.S. based, licensed and fully credential doctors</a:t>
            </a:r>
          </a:p>
          <a:p>
            <a:pPr algn="l"/>
            <a:endParaRPr lang="en-US" dirty="0"/>
          </a:p>
        </p:txBody>
      </p:sp>
      <p:sp>
        <p:nvSpPr>
          <p:cNvPr id="7" name="TextBox 6">
            <a:extLst>
              <a:ext uri="{FF2B5EF4-FFF2-40B4-BE49-F238E27FC236}">
                <a16:creationId xmlns:a16="http://schemas.microsoft.com/office/drawing/2014/main" id="{94D23FAB-F47B-4195-A744-B5849E4F0B72}"/>
              </a:ext>
            </a:extLst>
          </p:cNvPr>
          <p:cNvSpPr txBox="1"/>
          <p:nvPr/>
        </p:nvSpPr>
        <p:spPr>
          <a:xfrm>
            <a:off x="8920066" y="6525727"/>
            <a:ext cx="3413770" cy="230832"/>
          </a:xfrm>
          <a:prstGeom prst="rect">
            <a:avLst/>
          </a:prstGeom>
          <a:noFill/>
        </p:spPr>
        <p:txBody>
          <a:bodyPr wrap="square" rtlCol="0">
            <a:spAutoFit/>
          </a:bodyPr>
          <a:lstStyle/>
          <a:p>
            <a:r>
              <a:rPr lang="en-US" sz="900" dirty="0">
                <a:hlinkClick r:id="rId3" tooltip="http://diariodecuidados.wordpress.com/2012/04/24/valcronic-gestionando-enfermos-cronicos/"/>
              </a:rPr>
              <a:t>This Photo</a:t>
            </a:r>
            <a:r>
              <a:rPr lang="en-US" sz="900" dirty="0"/>
              <a:t> by Unknown Author is licensed under </a:t>
            </a:r>
            <a:r>
              <a:rPr lang="en-US" sz="900" dirty="0">
                <a:hlinkClick r:id="rId4" tooltip="https://creativecommons.org/licenses/by-nc-nd/3.0/"/>
              </a:rPr>
              <a:t>CC BY-NC-ND</a:t>
            </a:r>
            <a:endParaRPr lang="en-US" sz="900" dirty="0"/>
          </a:p>
        </p:txBody>
      </p:sp>
    </p:spTree>
    <p:extLst>
      <p:ext uri="{BB962C8B-B14F-4D97-AF65-F5344CB8AC3E}">
        <p14:creationId xmlns:p14="http://schemas.microsoft.com/office/powerpoint/2010/main" val="342836202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1368</TotalTime>
  <Words>2573</Words>
  <Application>Microsoft Office PowerPoint</Application>
  <PresentationFormat>Widescreen</PresentationFormat>
  <Paragraphs>309</Paragraphs>
  <Slides>45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Book Antiqua</vt:lpstr>
      <vt:lpstr>Dubai Medium</vt:lpstr>
      <vt:lpstr>Garamond</vt:lpstr>
      <vt:lpstr>Times New Roman</vt:lpstr>
      <vt:lpstr>Wingdings</vt:lpstr>
      <vt:lpstr>Organic</vt:lpstr>
      <vt:lpstr>Crown administrators learning pathway to:</vt:lpstr>
      <vt:lpstr>Presentation Contents</vt:lpstr>
      <vt:lpstr>Membership Add-Ons</vt:lpstr>
      <vt:lpstr>DialCare</vt:lpstr>
      <vt:lpstr>Telemedicine Overview</vt:lpstr>
      <vt:lpstr>What Conditions can be  Treated by Telemedicine?</vt:lpstr>
      <vt:lpstr>Can Telemedicine Doctors  Prescribe Medications?</vt:lpstr>
      <vt:lpstr>When to use DialCare</vt:lpstr>
      <vt:lpstr>Why DialCare and  Not the Doctor’s Office?</vt:lpstr>
      <vt:lpstr>DialCare Q. &amp; A.</vt:lpstr>
      <vt:lpstr>How do Members Access DialCare?</vt:lpstr>
      <vt:lpstr>LifeWorks</vt:lpstr>
      <vt:lpstr>LifeWorks Overview</vt:lpstr>
      <vt:lpstr>Health Risk Assessment</vt:lpstr>
      <vt:lpstr>Health &amp; Wellness Coaching</vt:lpstr>
      <vt:lpstr>Perks and Savings </vt:lpstr>
      <vt:lpstr>LifeWorks Q. &amp; A.</vt:lpstr>
      <vt:lpstr>How do Members Access LifeWorks?</vt:lpstr>
      <vt:lpstr> Discount Programs</vt:lpstr>
      <vt:lpstr>Discount Programs Overview</vt:lpstr>
      <vt:lpstr>Discount Programs Overview </vt:lpstr>
      <vt:lpstr>Discount Programs Highlights </vt:lpstr>
      <vt:lpstr>Discount Programs Highlights </vt:lpstr>
      <vt:lpstr>How Do the   Discount Programs Work?</vt:lpstr>
      <vt:lpstr>Discount Programs Q. &amp; A.</vt:lpstr>
      <vt:lpstr>PowerPoint Presentation</vt:lpstr>
      <vt:lpstr>Altrua HealthShare App</vt:lpstr>
      <vt:lpstr>Altrua HealthShare App Overview</vt:lpstr>
      <vt:lpstr>Altrua HealthShare App</vt:lpstr>
      <vt:lpstr>Altrua HealthShare App Sample screen shots</vt:lpstr>
      <vt:lpstr>Altrua HealthShare App Sample Screen Shots</vt:lpstr>
      <vt:lpstr>Altrua HealthShare App Sample Screen Shots</vt:lpstr>
      <vt:lpstr>Altrua HealthShare App Sample Screen Shots</vt:lpstr>
      <vt:lpstr>Altrua HealthShare App Sample Screen Shots</vt:lpstr>
      <vt:lpstr>Altrua HealthShare App Highlights </vt:lpstr>
      <vt:lpstr>Magellan RX</vt:lpstr>
      <vt:lpstr>Magellan RX Overview</vt:lpstr>
      <vt:lpstr>Magellan RX Q. &amp; A.</vt:lpstr>
      <vt:lpstr>How do Members Access the Prescription  Drug Discount?</vt:lpstr>
      <vt:lpstr>PHCS</vt:lpstr>
      <vt:lpstr>PHCS Providers and Facilities Network Overview</vt:lpstr>
      <vt:lpstr>PHCS Network Overview </vt:lpstr>
      <vt:lpstr>Benefits of Using a PHCS  Provider or Facility</vt:lpstr>
      <vt:lpstr>How do Members Locate a PHCS Provider or Facility or Verify if their Provider is Affiliated?</vt:lpstr>
      <vt:lpstr>Thank you for attending the: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Crown administrators learning pathway to:</dc:title>
  <dc:creator>Deborah Patton</dc:creator>
  <cp:lastModifiedBy>Deborah Patton</cp:lastModifiedBy>
  <cp:revision>1</cp:revision>
  <dcterms:created xsi:type="dcterms:W3CDTF">2018-11-01T18:02:32Z</dcterms:created>
  <dcterms:modified xsi:type="dcterms:W3CDTF">2018-11-02T16:50:33Z</dcterms:modified>
</cp:coreProperties>
</file>